
<file path=[Content_Types].xml><?xml version="1.0" encoding="utf-8"?>
<Types xmlns="http://schemas.openxmlformats.org/package/2006/content-types">
  <Default Extension="1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88" r:id="rId6"/>
  </p:sldMasterIdLst>
  <p:notesMasterIdLst>
    <p:notesMasterId r:id="rId23"/>
  </p:notesMasterIdLst>
  <p:handoutMasterIdLst>
    <p:handoutMasterId r:id="rId24"/>
  </p:handoutMasterIdLst>
  <p:sldIdLst>
    <p:sldId id="257" r:id="rId7"/>
    <p:sldId id="326" r:id="rId8"/>
    <p:sldId id="345" r:id="rId9"/>
    <p:sldId id="342" r:id="rId10"/>
    <p:sldId id="344" r:id="rId11"/>
    <p:sldId id="341" r:id="rId12"/>
    <p:sldId id="337" r:id="rId13"/>
    <p:sldId id="348" r:id="rId14"/>
    <p:sldId id="347" r:id="rId15"/>
    <p:sldId id="351" r:id="rId16"/>
    <p:sldId id="352" r:id="rId17"/>
    <p:sldId id="349" r:id="rId18"/>
    <p:sldId id="346" r:id="rId19"/>
    <p:sldId id="350" r:id="rId20"/>
    <p:sldId id="353" r:id="rId21"/>
    <p:sldId id="338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653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2001CE-72F4-4221-8B01-9455DB9E3999}" v="1281" dt="2021-02-19T22:38:11.197"/>
    <p1510:client id="{474161EF-4FE4-4712-9BEA-41ADC6AA39B9}" v="1469" dt="2021-02-19T22:21:05.09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1.xml"/><Relationship Id="rId11" Type="http://schemas.openxmlformats.org/officeDocument/2006/relationships/slide" Target="slides/slide5.xml"/><Relationship Id="rId24" Type="http://schemas.openxmlformats.org/officeDocument/2006/relationships/handoutMaster" Target="handoutMasters/handoutMaster1.xml"/><Relationship Id="rId5" Type="http://schemas.openxmlformats.org/officeDocument/2006/relationships/customXml" Target="../customXml/item5.xml"/><Relationship Id="rId15" Type="http://schemas.openxmlformats.org/officeDocument/2006/relationships/slide" Target="slides/slide9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microsoft.com/office/2015/10/relationships/revisionInfo" Target="revisionInfo.xml"/><Relationship Id="rId4" Type="http://schemas.openxmlformats.org/officeDocument/2006/relationships/customXml" Target="../customXml/item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yson Pacheco" userId="7725ef4206a13425" providerId="LiveId" clId="{052001CE-72F4-4221-8B01-9455DB9E3999}"/>
    <pc:docChg chg="undo redo custSel addSld delSld modSld sldOrd delMainMaster modMainMaster">
      <pc:chgData name="Rayson Pacheco" userId="7725ef4206a13425" providerId="LiveId" clId="{052001CE-72F4-4221-8B01-9455DB9E3999}" dt="2021-02-19T22:38:11.197" v="1286" actId="14100"/>
      <pc:docMkLst>
        <pc:docMk/>
      </pc:docMkLst>
      <pc:sldChg chg="del">
        <pc:chgData name="Rayson Pacheco" userId="7725ef4206a13425" providerId="LiveId" clId="{052001CE-72F4-4221-8B01-9455DB9E3999}" dt="2021-02-19T21:52:29.052" v="180" actId="47"/>
        <pc:sldMkLst>
          <pc:docMk/>
          <pc:sldMk cId="4209711902" sldId="256"/>
        </pc:sldMkLst>
      </pc:sldChg>
      <pc:sldChg chg="addSp delSp modSp add del mod">
        <pc:chgData name="Rayson Pacheco" userId="7725ef4206a13425" providerId="LiveId" clId="{052001CE-72F4-4221-8B01-9455DB9E3999}" dt="2021-02-19T21:43:00.073" v="141" actId="1076"/>
        <pc:sldMkLst>
          <pc:docMk/>
          <pc:sldMk cId="1495496538" sldId="257"/>
        </pc:sldMkLst>
        <pc:spChg chg="mod">
          <ac:chgData name="Rayson Pacheco" userId="7725ef4206a13425" providerId="LiveId" clId="{052001CE-72F4-4221-8B01-9455DB9E3999}" dt="2021-02-19T21:43:00.073" v="141" actId="1076"/>
          <ac:spMkLst>
            <pc:docMk/>
            <pc:sldMk cId="1495496538" sldId="257"/>
            <ac:spMk id="3" creationId="{3D71C9CD-CAE8-4AC8-936D-333769D479E5}"/>
          </ac:spMkLst>
        </pc:spChg>
        <pc:spChg chg="mod">
          <ac:chgData name="Rayson Pacheco" userId="7725ef4206a13425" providerId="LiveId" clId="{052001CE-72F4-4221-8B01-9455DB9E3999}" dt="2021-02-19T21:43:00.073" v="141" actId="1076"/>
          <ac:spMkLst>
            <pc:docMk/>
            <pc:sldMk cId="1495496538" sldId="257"/>
            <ac:spMk id="4" creationId="{C6D24F99-E026-485A-96CD-AEC98137262A}"/>
          </ac:spMkLst>
        </pc:spChg>
        <pc:spChg chg="add del mod">
          <ac:chgData name="Rayson Pacheco" userId="7725ef4206a13425" providerId="LiveId" clId="{052001CE-72F4-4221-8B01-9455DB9E3999}" dt="2021-02-19T21:40:34.544" v="27" actId="931"/>
          <ac:spMkLst>
            <pc:docMk/>
            <pc:sldMk cId="1495496538" sldId="257"/>
            <ac:spMk id="5" creationId="{012DB053-EE6B-4517-A612-2ADA1B1248D7}"/>
          </ac:spMkLst>
        </pc:spChg>
        <pc:picChg chg="del">
          <ac:chgData name="Rayson Pacheco" userId="7725ef4206a13425" providerId="LiveId" clId="{052001CE-72F4-4221-8B01-9455DB9E3999}" dt="2021-02-19T21:40:30.127" v="26" actId="478"/>
          <ac:picMkLst>
            <pc:docMk/>
            <pc:sldMk cId="1495496538" sldId="257"/>
            <ac:picMk id="6" creationId="{251CEBEB-5088-4E63-81A4-0DCEB5B45207}"/>
          </ac:picMkLst>
        </pc:picChg>
        <pc:picChg chg="add mod modCrop">
          <ac:chgData name="Rayson Pacheco" userId="7725ef4206a13425" providerId="LiveId" clId="{052001CE-72F4-4221-8B01-9455DB9E3999}" dt="2021-02-19T21:40:48.171" v="32" actId="18131"/>
          <ac:picMkLst>
            <pc:docMk/>
            <pc:sldMk cId="1495496538" sldId="257"/>
            <ac:picMk id="8" creationId="{66054C6C-EDF5-44F2-8C77-455742715D3D}"/>
          </ac:picMkLst>
        </pc:picChg>
      </pc:sldChg>
      <pc:sldChg chg="addSp delSp modSp add del mod setBg delDesignElem">
        <pc:chgData name="Rayson Pacheco" userId="7725ef4206a13425" providerId="LiveId" clId="{052001CE-72F4-4221-8B01-9455DB9E3999}" dt="2021-02-19T22:38:11.197" v="1286" actId="14100"/>
        <pc:sldMkLst>
          <pc:docMk/>
          <pc:sldMk cId="3139088639" sldId="267"/>
        </pc:sldMkLst>
        <pc:spChg chg="mod">
          <ac:chgData name="Rayson Pacheco" userId="7725ef4206a13425" providerId="LiveId" clId="{052001CE-72F4-4221-8B01-9455DB9E3999}" dt="2021-02-19T22:38:11.197" v="1286" actId="14100"/>
          <ac:spMkLst>
            <pc:docMk/>
            <pc:sldMk cId="3139088639" sldId="267"/>
            <ac:spMk id="13" creationId="{5047693B-F45D-4E8A-AF0E-D5132D5B2F55}"/>
          </ac:spMkLst>
        </pc:spChg>
        <pc:spChg chg="add del">
          <ac:chgData name="Rayson Pacheco" userId="7725ef4206a13425" providerId="LiveId" clId="{052001CE-72F4-4221-8B01-9455DB9E3999}" dt="2021-02-19T22:32:06.107" v="772"/>
          <ac:spMkLst>
            <pc:docMk/>
            <pc:sldMk cId="3139088639" sldId="267"/>
            <ac:spMk id="18" creationId="{26B4480E-B7FF-4481-890E-043A69AE6FE2}"/>
          </ac:spMkLst>
        </pc:spChg>
        <pc:spChg chg="add del">
          <ac:chgData name="Rayson Pacheco" userId="7725ef4206a13425" providerId="LiveId" clId="{052001CE-72F4-4221-8B01-9455DB9E3999}" dt="2021-02-19T22:32:06.107" v="772"/>
          <ac:spMkLst>
            <pc:docMk/>
            <pc:sldMk cId="3139088639" sldId="267"/>
            <ac:spMk id="20" creationId="{64C13BAB-7C00-4D21-A857-E3D41C0A2A66}"/>
          </ac:spMkLst>
        </pc:spChg>
        <pc:spChg chg="add del">
          <ac:chgData name="Rayson Pacheco" userId="7725ef4206a13425" providerId="LiveId" clId="{052001CE-72F4-4221-8B01-9455DB9E3999}" dt="2021-02-19T22:32:06.107" v="772"/>
          <ac:spMkLst>
            <pc:docMk/>
            <pc:sldMk cId="3139088639" sldId="267"/>
            <ac:spMk id="22" creationId="{1F1FF39A-AC3C-4066-9D4C-519AA22812EA}"/>
          </ac:spMkLst>
        </pc:spChg>
      </pc:sldChg>
      <pc:sldChg chg="add del">
        <pc:chgData name="Rayson Pacheco" userId="7725ef4206a13425" providerId="LiveId" clId="{052001CE-72F4-4221-8B01-9455DB9E3999}" dt="2021-02-19T21:40:52.564" v="33" actId="47"/>
        <pc:sldMkLst>
          <pc:docMk/>
          <pc:sldMk cId="4292661376" sldId="268"/>
        </pc:sldMkLst>
      </pc:sldChg>
      <pc:sldChg chg="add del">
        <pc:chgData name="Rayson Pacheco" userId="7725ef4206a13425" providerId="LiveId" clId="{052001CE-72F4-4221-8B01-9455DB9E3999}" dt="2021-02-19T21:58:13.759" v="253" actId="47"/>
        <pc:sldMkLst>
          <pc:docMk/>
          <pc:sldMk cId="1789873386" sldId="301"/>
        </pc:sldMkLst>
      </pc:sldChg>
      <pc:sldChg chg="del">
        <pc:chgData name="Rayson Pacheco" userId="7725ef4206a13425" providerId="LiveId" clId="{052001CE-72F4-4221-8B01-9455DB9E3999}" dt="2021-02-19T22:24:37.771" v="576" actId="47"/>
        <pc:sldMkLst>
          <pc:docMk/>
          <pc:sldMk cId="2732883073" sldId="305"/>
        </pc:sldMkLst>
      </pc:sldChg>
      <pc:sldChg chg="del">
        <pc:chgData name="Rayson Pacheco" userId="7725ef4206a13425" providerId="LiveId" clId="{052001CE-72F4-4221-8B01-9455DB9E3999}" dt="2021-02-19T22:13:00.532" v="457" actId="47"/>
        <pc:sldMkLst>
          <pc:docMk/>
          <pc:sldMk cId="1339243674" sldId="306"/>
        </pc:sldMkLst>
      </pc:sldChg>
      <pc:sldChg chg="del">
        <pc:chgData name="Rayson Pacheco" userId="7725ef4206a13425" providerId="LiveId" clId="{052001CE-72F4-4221-8B01-9455DB9E3999}" dt="2021-02-19T21:52:59.232" v="187" actId="47"/>
        <pc:sldMkLst>
          <pc:docMk/>
          <pc:sldMk cId="1622464486" sldId="309"/>
        </pc:sldMkLst>
      </pc:sldChg>
      <pc:sldChg chg="del">
        <pc:chgData name="Rayson Pacheco" userId="7725ef4206a13425" providerId="LiveId" clId="{052001CE-72F4-4221-8B01-9455DB9E3999}" dt="2021-02-19T22:06:09.145" v="362" actId="47"/>
        <pc:sldMkLst>
          <pc:docMk/>
          <pc:sldMk cId="502411213" sldId="312"/>
        </pc:sldMkLst>
      </pc:sldChg>
      <pc:sldChg chg="del">
        <pc:chgData name="Rayson Pacheco" userId="7725ef4206a13425" providerId="LiveId" clId="{052001CE-72F4-4221-8B01-9455DB9E3999}" dt="2021-02-19T22:19:28.633" v="506" actId="47"/>
        <pc:sldMkLst>
          <pc:docMk/>
          <pc:sldMk cId="14323993" sldId="313"/>
        </pc:sldMkLst>
      </pc:sldChg>
      <pc:sldChg chg="del">
        <pc:chgData name="Rayson Pacheco" userId="7725ef4206a13425" providerId="LiveId" clId="{052001CE-72F4-4221-8B01-9455DB9E3999}" dt="2021-02-19T22:30:48.445" v="739" actId="47"/>
        <pc:sldMkLst>
          <pc:docMk/>
          <pc:sldMk cId="3798308848" sldId="318"/>
        </pc:sldMkLst>
      </pc:sldChg>
      <pc:sldChg chg="del">
        <pc:chgData name="Rayson Pacheco" userId="7725ef4206a13425" providerId="LiveId" clId="{052001CE-72F4-4221-8B01-9455DB9E3999}" dt="2021-02-19T22:09:07.947" v="408" actId="47"/>
        <pc:sldMkLst>
          <pc:docMk/>
          <pc:sldMk cId="985652234" sldId="319"/>
        </pc:sldMkLst>
      </pc:sldChg>
      <pc:sldChg chg="del">
        <pc:chgData name="Rayson Pacheco" userId="7725ef4206a13425" providerId="LiveId" clId="{052001CE-72F4-4221-8B01-9455DB9E3999}" dt="2021-02-19T22:17:09.238" v="476" actId="47"/>
        <pc:sldMkLst>
          <pc:docMk/>
          <pc:sldMk cId="2955362936" sldId="320"/>
        </pc:sldMkLst>
      </pc:sldChg>
      <pc:sldChg chg="del">
        <pc:chgData name="Rayson Pacheco" userId="7725ef4206a13425" providerId="LiveId" clId="{052001CE-72F4-4221-8B01-9455DB9E3999}" dt="2021-02-19T22:23:14.196" v="556" actId="47"/>
        <pc:sldMkLst>
          <pc:docMk/>
          <pc:sldMk cId="3409159213" sldId="321"/>
        </pc:sldMkLst>
      </pc:sldChg>
      <pc:sldChg chg="modSp del mod">
        <pc:chgData name="Rayson Pacheco" userId="7725ef4206a13425" providerId="LiveId" clId="{052001CE-72F4-4221-8B01-9455DB9E3999}" dt="2021-02-19T22:30:03.635" v="722" actId="47"/>
        <pc:sldMkLst>
          <pc:docMk/>
          <pc:sldMk cId="2608015962" sldId="322"/>
        </pc:sldMkLst>
        <pc:spChg chg="mod">
          <ac:chgData name="Rayson Pacheco" userId="7725ef4206a13425" providerId="LiveId" clId="{052001CE-72F4-4221-8B01-9455DB9E3999}" dt="2021-02-19T22:26:25.991" v="605" actId="313"/>
          <ac:spMkLst>
            <pc:docMk/>
            <pc:sldMk cId="2608015962" sldId="322"/>
            <ac:spMk id="6" creationId="{EA58F096-46A3-4EB4-950C-04CC7361A037}"/>
          </ac:spMkLst>
        </pc:spChg>
      </pc:sldChg>
      <pc:sldChg chg="del">
        <pc:chgData name="Rayson Pacheco" userId="7725ef4206a13425" providerId="LiveId" clId="{052001CE-72F4-4221-8B01-9455DB9E3999}" dt="2021-02-19T21:58:53.349" v="268" actId="47"/>
        <pc:sldMkLst>
          <pc:docMk/>
          <pc:sldMk cId="2998983611" sldId="323"/>
        </pc:sldMkLst>
      </pc:sldChg>
      <pc:sldChg chg="del">
        <pc:chgData name="Rayson Pacheco" userId="7725ef4206a13425" providerId="LiveId" clId="{052001CE-72F4-4221-8B01-9455DB9E3999}" dt="2021-02-19T22:01:24.528" v="292" actId="47"/>
        <pc:sldMkLst>
          <pc:docMk/>
          <pc:sldMk cId="464964617" sldId="324"/>
        </pc:sldMkLst>
      </pc:sldChg>
      <pc:sldChg chg="addSp delSp modSp add del mod">
        <pc:chgData name="Rayson Pacheco" userId="7725ef4206a13425" providerId="LiveId" clId="{052001CE-72F4-4221-8B01-9455DB9E3999}" dt="2021-02-19T21:52:56.377" v="186" actId="47"/>
        <pc:sldMkLst>
          <pc:docMk/>
          <pc:sldMk cId="1060911947" sldId="325"/>
        </pc:sldMkLst>
        <pc:spChg chg="mod">
          <ac:chgData name="Rayson Pacheco" userId="7725ef4206a13425" providerId="LiveId" clId="{052001CE-72F4-4221-8B01-9455DB9E3999}" dt="2021-02-19T21:51:50.416" v="177" actId="1076"/>
          <ac:spMkLst>
            <pc:docMk/>
            <pc:sldMk cId="1060911947" sldId="325"/>
            <ac:spMk id="3" creationId="{3D71C9CD-CAE8-4AC8-936D-333769D479E5}"/>
          </ac:spMkLst>
        </pc:spChg>
        <pc:spChg chg="mod">
          <ac:chgData name="Rayson Pacheco" userId="7725ef4206a13425" providerId="LiveId" clId="{052001CE-72F4-4221-8B01-9455DB9E3999}" dt="2021-02-19T21:51:50.416" v="177" actId="1076"/>
          <ac:spMkLst>
            <pc:docMk/>
            <pc:sldMk cId="1060911947" sldId="325"/>
            <ac:spMk id="4" creationId="{C6D24F99-E026-485A-96CD-AEC98137262A}"/>
          </ac:spMkLst>
        </pc:spChg>
        <pc:spChg chg="add del mod">
          <ac:chgData name="Rayson Pacheco" userId="7725ef4206a13425" providerId="LiveId" clId="{052001CE-72F4-4221-8B01-9455DB9E3999}" dt="2021-02-19T21:43:39.357" v="144" actId="931"/>
          <ac:spMkLst>
            <pc:docMk/>
            <pc:sldMk cId="1060911947" sldId="325"/>
            <ac:spMk id="5" creationId="{B48DAE81-E403-4A27-BD33-EDB8A53069CE}"/>
          </ac:spMkLst>
        </pc:spChg>
        <pc:spChg chg="add mod">
          <ac:chgData name="Rayson Pacheco" userId="7725ef4206a13425" providerId="LiveId" clId="{052001CE-72F4-4221-8B01-9455DB9E3999}" dt="2021-02-19T21:50:38.803" v="167" actId="1076"/>
          <ac:spMkLst>
            <pc:docMk/>
            <pc:sldMk cId="1060911947" sldId="325"/>
            <ac:spMk id="10" creationId="{C8191EDA-36A0-41A8-99C1-52CC7C827015}"/>
          </ac:spMkLst>
        </pc:spChg>
        <pc:spChg chg="add del mod">
          <ac:chgData name="Rayson Pacheco" userId="7725ef4206a13425" providerId="LiveId" clId="{052001CE-72F4-4221-8B01-9455DB9E3999}" dt="2021-02-19T21:51:37.361" v="173"/>
          <ac:spMkLst>
            <pc:docMk/>
            <pc:sldMk cId="1060911947" sldId="325"/>
            <ac:spMk id="11" creationId="{B50E858E-9A08-437E-8172-8D014D55CD6F}"/>
          </ac:spMkLst>
        </pc:spChg>
        <pc:picChg chg="add mod modCrop">
          <ac:chgData name="Rayson Pacheco" userId="7725ef4206a13425" providerId="LiveId" clId="{052001CE-72F4-4221-8B01-9455DB9E3999}" dt="2021-02-19T21:43:49.005" v="146" actId="27614"/>
          <ac:picMkLst>
            <pc:docMk/>
            <pc:sldMk cId="1060911947" sldId="325"/>
            <ac:picMk id="7" creationId="{0DA01817-29AC-460A-97E0-143724286E76}"/>
          </ac:picMkLst>
        </pc:picChg>
        <pc:picChg chg="del">
          <ac:chgData name="Rayson Pacheco" userId="7725ef4206a13425" providerId="LiveId" clId="{052001CE-72F4-4221-8B01-9455DB9E3999}" dt="2021-02-19T21:43:37.111" v="143" actId="478"/>
          <ac:picMkLst>
            <pc:docMk/>
            <pc:sldMk cId="1060911947" sldId="325"/>
            <ac:picMk id="8" creationId="{66054C6C-EDF5-44F2-8C77-455742715D3D}"/>
          </ac:picMkLst>
        </pc:picChg>
        <pc:picChg chg="add del mod">
          <ac:chgData name="Rayson Pacheco" userId="7725ef4206a13425" providerId="LiveId" clId="{052001CE-72F4-4221-8B01-9455DB9E3999}" dt="2021-02-19T21:51:37.361" v="173"/>
          <ac:picMkLst>
            <pc:docMk/>
            <pc:sldMk cId="1060911947" sldId="325"/>
            <ac:picMk id="9" creationId="{FA3816E7-D026-4D92-8D8A-FD1EE0343AC8}"/>
          </ac:picMkLst>
        </pc:picChg>
        <pc:picChg chg="mod">
          <ac:chgData name="Rayson Pacheco" userId="7725ef4206a13425" providerId="LiveId" clId="{052001CE-72F4-4221-8B01-9455DB9E3999}" dt="2021-02-19T21:52:06.248" v="179" actId="207"/>
          <ac:picMkLst>
            <pc:docMk/>
            <pc:sldMk cId="1060911947" sldId="325"/>
            <ac:picMk id="12" creationId="{923F4701-704E-4FB6-94F8-C2FBE67181ED}"/>
          </ac:picMkLst>
        </pc:picChg>
      </pc:sldChg>
      <pc:sldChg chg="addSp delSp modSp new mod modClrScheme chgLayout">
        <pc:chgData name="Rayson Pacheco" userId="7725ef4206a13425" providerId="LiveId" clId="{052001CE-72F4-4221-8B01-9455DB9E3999}" dt="2021-02-19T21:55:41.904" v="222" actId="3064"/>
        <pc:sldMkLst>
          <pc:docMk/>
          <pc:sldMk cId="2414432578" sldId="326"/>
        </pc:sldMkLst>
        <pc:spChg chg="mod ord">
          <ac:chgData name="Rayson Pacheco" userId="7725ef4206a13425" providerId="LiveId" clId="{052001CE-72F4-4221-8B01-9455DB9E3999}" dt="2021-02-19T21:48:03.913" v="148" actId="700"/>
          <ac:spMkLst>
            <pc:docMk/>
            <pc:sldMk cId="2414432578" sldId="326"/>
            <ac:spMk id="2" creationId="{B70A35EC-235A-4E52-9737-BDB9E9B61E64}"/>
          </ac:spMkLst>
        </pc:spChg>
        <pc:spChg chg="mod ord">
          <ac:chgData name="Rayson Pacheco" userId="7725ef4206a13425" providerId="LiveId" clId="{052001CE-72F4-4221-8B01-9455DB9E3999}" dt="2021-02-19T21:48:03.913" v="148" actId="700"/>
          <ac:spMkLst>
            <pc:docMk/>
            <pc:sldMk cId="2414432578" sldId="326"/>
            <ac:spMk id="3" creationId="{E73FDCB1-0E70-4C4F-9167-18AE2E2E4E60}"/>
          </ac:spMkLst>
        </pc:spChg>
        <pc:spChg chg="del mod ord">
          <ac:chgData name="Rayson Pacheco" userId="7725ef4206a13425" providerId="LiveId" clId="{052001CE-72F4-4221-8B01-9455DB9E3999}" dt="2021-02-19T21:48:03.913" v="148" actId="700"/>
          <ac:spMkLst>
            <pc:docMk/>
            <pc:sldMk cId="2414432578" sldId="326"/>
            <ac:spMk id="4" creationId="{B6D625AA-1748-453A-9788-60EA6F224FB0}"/>
          </ac:spMkLst>
        </pc:spChg>
        <pc:spChg chg="del mod ord">
          <ac:chgData name="Rayson Pacheco" userId="7725ef4206a13425" providerId="LiveId" clId="{052001CE-72F4-4221-8B01-9455DB9E3999}" dt="2021-02-19T21:48:03.913" v="148" actId="700"/>
          <ac:spMkLst>
            <pc:docMk/>
            <pc:sldMk cId="2414432578" sldId="326"/>
            <ac:spMk id="5" creationId="{8556881D-E530-4E7B-BDD9-CB2A42565A85}"/>
          </ac:spMkLst>
        </pc:spChg>
        <pc:spChg chg="add mod ord">
          <ac:chgData name="Rayson Pacheco" userId="7725ef4206a13425" providerId="LiveId" clId="{052001CE-72F4-4221-8B01-9455DB9E3999}" dt="2021-02-19T21:55:41.904" v="222" actId="3064"/>
          <ac:spMkLst>
            <pc:docMk/>
            <pc:sldMk cId="2414432578" sldId="326"/>
            <ac:spMk id="6" creationId="{5CEBD9B6-1730-4BF1-97D4-FCDD139A18E8}"/>
          </ac:spMkLst>
        </pc:spChg>
        <pc:spChg chg="add del mod ord">
          <ac:chgData name="Rayson Pacheco" userId="7725ef4206a13425" providerId="LiveId" clId="{052001CE-72F4-4221-8B01-9455DB9E3999}" dt="2021-02-19T21:48:06.736" v="149" actId="478"/>
          <ac:spMkLst>
            <pc:docMk/>
            <pc:sldMk cId="2414432578" sldId="326"/>
            <ac:spMk id="7" creationId="{604989A7-A4A4-4A0F-B4BC-0FFF1AA64743}"/>
          </ac:spMkLst>
        </pc:spChg>
        <pc:graphicFrameChg chg="add mod modGraphic">
          <ac:chgData name="Rayson Pacheco" userId="7725ef4206a13425" providerId="LiveId" clId="{052001CE-72F4-4221-8B01-9455DB9E3999}" dt="2021-02-19T21:54:06.656" v="203" actId="1035"/>
          <ac:graphicFrameMkLst>
            <pc:docMk/>
            <pc:sldMk cId="2414432578" sldId="326"/>
            <ac:graphicFrameMk id="8" creationId="{52424562-B321-4100-BFF5-F6E816748184}"/>
          </ac:graphicFrameMkLst>
        </pc:graphicFrameChg>
        <pc:picChg chg="add mod modCrop">
          <ac:chgData name="Rayson Pacheco" userId="7725ef4206a13425" providerId="LiveId" clId="{052001CE-72F4-4221-8B01-9455DB9E3999}" dt="2021-02-19T21:54:03.491" v="200" actId="1076"/>
          <ac:picMkLst>
            <pc:docMk/>
            <pc:sldMk cId="2414432578" sldId="326"/>
            <ac:picMk id="10" creationId="{783674F2-D7D9-4DD6-83AE-6DB0307BBA5C}"/>
          </ac:picMkLst>
        </pc:picChg>
      </pc:sldChg>
      <pc:sldChg chg="addSp delSp modSp new mod modClrScheme chgLayout">
        <pc:chgData name="Rayson Pacheco" userId="7725ef4206a13425" providerId="LiveId" clId="{052001CE-72F4-4221-8B01-9455DB9E3999}" dt="2021-02-19T21:58:16.371" v="256" actId="14100"/>
        <pc:sldMkLst>
          <pc:docMk/>
          <pc:sldMk cId="80769432" sldId="327"/>
        </pc:sldMkLst>
        <pc:spChg chg="del mod ord">
          <ac:chgData name="Rayson Pacheco" userId="7725ef4206a13425" providerId="LiveId" clId="{052001CE-72F4-4221-8B01-9455DB9E3999}" dt="2021-02-19T21:54:24.314" v="205" actId="700"/>
          <ac:spMkLst>
            <pc:docMk/>
            <pc:sldMk cId="80769432" sldId="327"/>
            <ac:spMk id="2" creationId="{705C4FF2-BDA0-4A69-A2C9-D75D2F44957F}"/>
          </ac:spMkLst>
        </pc:spChg>
        <pc:spChg chg="del mod ord">
          <ac:chgData name="Rayson Pacheco" userId="7725ef4206a13425" providerId="LiveId" clId="{052001CE-72F4-4221-8B01-9455DB9E3999}" dt="2021-02-19T21:54:24.314" v="205" actId="700"/>
          <ac:spMkLst>
            <pc:docMk/>
            <pc:sldMk cId="80769432" sldId="327"/>
            <ac:spMk id="3" creationId="{7BD35A1A-D414-441A-B374-98888BF16DB1}"/>
          </ac:spMkLst>
        </pc:spChg>
        <pc:spChg chg="mod ord">
          <ac:chgData name="Rayson Pacheco" userId="7725ef4206a13425" providerId="LiveId" clId="{052001CE-72F4-4221-8B01-9455DB9E3999}" dt="2021-02-19T21:54:24.314" v="205" actId="700"/>
          <ac:spMkLst>
            <pc:docMk/>
            <pc:sldMk cId="80769432" sldId="327"/>
            <ac:spMk id="4" creationId="{7AA27CC2-7E6B-4A59-896D-6E911811183B}"/>
          </ac:spMkLst>
        </pc:spChg>
        <pc:spChg chg="add del mod ord">
          <ac:chgData name="Rayson Pacheco" userId="7725ef4206a13425" providerId="LiveId" clId="{052001CE-72F4-4221-8B01-9455DB9E3999}" dt="2021-02-19T21:55:06.899" v="212" actId="478"/>
          <ac:spMkLst>
            <pc:docMk/>
            <pc:sldMk cId="80769432" sldId="327"/>
            <ac:spMk id="5" creationId="{69D7D0D4-21F0-4994-85DB-3188D54EE87C}"/>
          </ac:spMkLst>
        </pc:spChg>
        <pc:spChg chg="add del mod ord">
          <ac:chgData name="Rayson Pacheco" userId="7725ef4206a13425" providerId="LiveId" clId="{052001CE-72F4-4221-8B01-9455DB9E3999}" dt="2021-02-19T21:55:06.899" v="212" actId="478"/>
          <ac:spMkLst>
            <pc:docMk/>
            <pc:sldMk cId="80769432" sldId="327"/>
            <ac:spMk id="6" creationId="{30F30776-BAA4-40AF-A7E1-4E61F39AEDCB}"/>
          </ac:spMkLst>
        </pc:spChg>
        <pc:spChg chg="add del mod ord">
          <ac:chgData name="Rayson Pacheco" userId="7725ef4206a13425" providerId="LiveId" clId="{052001CE-72F4-4221-8B01-9455DB9E3999}" dt="2021-02-19T21:55:06.899" v="212" actId="478"/>
          <ac:spMkLst>
            <pc:docMk/>
            <pc:sldMk cId="80769432" sldId="327"/>
            <ac:spMk id="7" creationId="{D0853692-C6BD-475E-921B-5FC679F4D658}"/>
          </ac:spMkLst>
        </pc:spChg>
        <pc:spChg chg="add del mod ord">
          <ac:chgData name="Rayson Pacheco" userId="7725ef4206a13425" providerId="LiveId" clId="{052001CE-72F4-4221-8B01-9455DB9E3999}" dt="2021-02-19T21:58:15.832" v="255" actId="931"/>
          <ac:spMkLst>
            <pc:docMk/>
            <pc:sldMk cId="80769432" sldId="327"/>
            <ac:spMk id="8" creationId="{D2CB5124-A205-46B3-90F8-9F6E9D676183}"/>
          </ac:spMkLst>
        </pc:spChg>
        <pc:spChg chg="add mod">
          <ac:chgData name="Rayson Pacheco" userId="7725ef4206a13425" providerId="LiveId" clId="{052001CE-72F4-4221-8B01-9455DB9E3999}" dt="2021-02-19T21:56:04.517" v="226" actId="1076"/>
          <ac:spMkLst>
            <pc:docMk/>
            <pc:sldMk cId="80769432" sldId="327"/>
            <ac:spMk id="9" creationId="{36388736-7599-48E2-B049-0469772FF171}"/>
          </ac:spMkLst>
        </pc:spChg>
        <pc:spChg chg="add mod">
          <ac:chgData name="Rayson Pacheco" userId="7725ef4206a13425" providerId="LiveId" clId="{052001CE-72F4-4221-8B01-9455DB9E3999}" dt="2021-02-19T21:56:04.517" v="226" actId="1076"/>
          <ac:spMkLst>
            <pc:docMk/>
            <pc:sldMk cId="80769432" sldId="327"/>
            <ac:spMk id="10" creationId="{C86BC577-3545-4F84-888E-0AA542BAC6ED}"/>
          </ac:spMkLst>
        </pc:spChg>
        <pc:spChg chg="add mod">
          <ac:chgData name="Rayson Pacheco" userId="7725ef4206a13425" providerId="LiveId" clId="{052001CE-72F4-4221-8B01-9455DB9E3999}" dt="2021-02-19T21:58:16.371" v="256" actId="14100"/>
          <ac:spMkLst>
            <pc:docMk/>
            <pc:sldMk cId="80769432" sldId="327"/>
            <ac:spMk id="11" creationId="{40BBFD70-AF25-404F-B949-ECA1E146DBEF}"/>
          </ac:spMkLst>
        </pc:spChg>
        <pc:picChg chg="add del mod">
          <ac:chgData name="Rayson Pacheco" userId="7725ef4206a13425" providerId="LiveId" clId="{052001CE-72F4-4221-8B01-9455DB9E3999}" dt="2021-02-19T21:58:16.371" v="256" actId="14100"/>
          <ac:picMkLst>
            <pc:docMk/>
            <pc:sldMk cId="80769432" sldId="327"/>
            <ac:picMk id="13" creationId="{1BCB3BCC-786B-4394-BAF3-7D9ABA963C17}"/>
          </ac:picMkLst>
        </pc:picChg>
      </pc:sldChg>
      <pc:sldChg chg="addSp delSp modSp add mod">
        <pc:chgData name="Rayson Pacheco" userId="7725ef4206a13425" providerId="LiveId" clId="{052001CE-72F4-4221-8B01-9455DB9E3999}" dt="2021-02-19T21:59:23.474" v="272" actId="27614"/>
        <pc:sldMkLst>
          <pc:docMk/>
          <pc:sldMk cId="3585328114" sldId="328"/>
        </pc:sldMkLst>
        <pc:spChg chg="add del mod">
          <ac:chgData name="Rayson Pacheco" userId="7725ef4206a13425" providerId="LiveId" clId="{052001CE-72F4-4221-8B01-9455DB9E3999}" dt="2021-02-19T21:59:17.618" v="270" actId="931"/>
          <ac:spMkLst>
            <pc:docMk/>
            <pc:sldMk cId="3585328114" sldId="328"/>
            <ac:spMk id="3" creationId="{DDD6012E-BC8D-47BD-B314-86BFA90F0019}"/>
          </ac:spMkLst>
        </pc:spChg>
        <pc:spChg chg="mod">
          <ac:chgData name="Rayson Pacheco" userId="7725ef4206a13425" providerId="LiveId" clId="{052001CE-72F4-4221-8B01-9455DB9E3999}" dt="2021-02-19T21:58:34.881" v="262" actId="14100"/>
          <ac:spMkLst>
            <pc:docMk/>
            <pc:sldMk cId="3585328114" sldId="328"/>
            <ac:spMk id="10" creationId="{C86BC577-3545-4F84-888E-0AA542BAC6ED}"/>
          </ac:spMkLst>
        </pc:spChg>
        <pc:spChg chg="mod">
          <ac:chgData name="Rayson Pacheco" userId="7725ef4206a13425" providerId="LiveId" clId="{052001CE-72F4-4221-8B01-9455DB9E3999}" dt="2021-02-19T21:58:48.976" v="267" actId="113"/>
          <ac:spMkLst>
            <pc:docMk/>
            <pc:sldMk cId="3585328114" sldId="328"/>
            <ac:spMk id="11" creationId="{40BBFD70-AF25-404F-B949-ECA1E146DBEF}"/>
          </ac:spMkLst>
        </pc:spChg>
        <pc:picChg chg="add mod modCrop">
          <ac:chgData name="Rayson Pacheco" userId="7725ef4206a13425" providerId="LiveId" clId="{052001CE-72F4-4221-8B01-9455DB9E3999}" dt="2021-02-19T21:59:23.474" v="272" actId="27614"/>
          <ac:picMkLst>
            <pc:docMk/>
            <pc:sldMk cId="3585328114" sldId="328"/>
            <ac:picMk id="6" creationId="{C76C383C-560E-417C-ADB1-2DEF16D1008E}"/>
          </ac:picMkLst>
        </pc:picChg>
        <pc:picChg chg="del">
          <ac:chgData name="Rayson Pacheco" userId="7725ef4206a13425" providerId="LiveId" clId="{052001CE-72F4-4221-8B01-9455DB9E3999}" dt="2021-02-19T21:59:10.729" v="269" actId="478"/>
          <ac:picMkLst>
            <pc:docMk/>
            <pc:sldMk cId="3585328114" sldId="328"/>
            <ac:picMk id="13" creationId="{1BCB3BCC-786B-4394-BAF3-7D9ABA963C17}"/>
          </ac:picMkLst>
        </pc:picChg>
      </pc:sldChg>
      <pc:sldChg chg="addSp delSp modSp add mod">
        <pc:chgData name="Rayson Pacheco" userId="7725ef4206a13425" providerId="LiveId" clId="{052001CE-72F4-4221-8B01-9455DB9E3999}" dt="2021-02-19T22:01:25.481" v="293" actId="27614"/>
        <pc:sldMkLst>
          <pc:docMk/>
          <pc:sldMk cId="677087390" sldId="329"/>
        </pc:sldMkLst>
        <pc:spChg chg="add del mod">
          <ac:chgData name="Rayson Pacheco" userId="7725ef4206a13425" providerId="LiveId" clId="{052001CE-72F4-4221-8B01-9455DB9E3999}" dt="2021-02-19T22:01:19.298" v="291" actId="931"/>
          <ac:spMkLst>
            <pc:docMk/>
            <pc:sldMk cId="677087390" sldId="329"/>
            <ac:spMk id="3" creationId="{294371AD-0D64-474E-BF39-3D8C996FBE09}"/>
          </ac:spMkLst>
        </pc:spChg>
        <pc:spChg chg="mod">
          <ac:chgData name="Rayson Pacheco" userId="7725ef4206a13425" providerId="LiveId" clId="{052001CE-72F4-4221-8B01-9455DB9E3999}" dt="2021-02-19T21:59:42.234" v="278" actId="14100"/>
          <ac:spMkLst>
            <pc:docMk/>
            <pc:sldMk cId="677087390" sldId="329"/>
            <ac:spMk id="10" creationId="{C86BC577-3545-4F84-888E-0AA542BAC6ED}"/>
          </ac:spMkLst>
        </pc:spChg>
        <pc:spChg chg="mod">
          <ac:chgData name="Rayson Pacheco" userId="7725ef4206a13425" providerId="LiveId" clId="{052001CE-72F4-4221-8B01-9455DB9E3999}" dt="2021-02-19T21:59:56.748" v="287" actId="12"/>
          <ac:spMkLst>
            <pc:docMk/>
            <pc:sldMk cId="677087390" sldId="329"/>
            <ac:spMk id="11" creationId="{40BBFD70-AF25-404F-B949-ECA1E146DBEF}"/>
          </ac:spMkLst>
        </pc:spChg>
        <pc:picChg chg="del">
          <ac:chgData name="Rayson Pacheco" userId="7725ef4206a13425" providerId="LiveId" clId="{052001CE-72F4-4221-8B01-9455DB9E3999}" dt="2021-02-19T22:00:03.275" v="288" actId="478"/>
          <ac:picMkLst>
            <pc:docMk/>
            <pc:sldMk cId="677087390" sldId="329"/>
            <ac:picMk id="6" creationId="{C76C383C-560E-417C-ADB1-2DEF16D1008E}"/>
          </ac:picMkLst>
        </pc:picChg>
        <pc:picChg chg="add del mod">
          <ac:chgData name="Rayson Pacheco" userId="7725ef4206a13425" providerId="LiveId" clId="{052001CE-72F4-4221-8B01-9455DB9E3999}" dt="2021-02-19T22:00:46.912" v="290" actId="931"/>
          <ac:picMkLst>
            <pc:docMk/>
            <pc:sldMk cId="677087390" sldId="329"/>
            <ac:picMk id="7" creationId="{70064234-34F5-4443-A480-DE4DD57F3782}"/>
          </ac:picMkLst>
        </pc:picChg>
        <pc:picChg chg="add mod">
          <ac:chgData name="Rayson Pacheco" userId="7725ef4206a13425" providerId="LiveId" clId="{052001CE-72F4-4221-8B01-9455DB9E3999}" dt="2021-02-19T22:01:25.481" v="293" actId="27614"/>
          <ac:picMkLst>
            <pc:docMk/>
            <pc:sldMk cId="677087390" sldId="329"/>
            <ac:picMk id="12" creationId="{41E2F0F0-F5D1-406A-9B79-29CF20A55B6C}"/>
          </ac:picMkLst>
        </pc:picChg>
      </pc:sldChg>
      <pc:sldChg chg="addSp delSp modSp new mod modClrScheme chgLayout">
        <pc:chgData name="Rayson Pacheco" userId="7725ef4206a13425" providerId="LiveId" clId="{052001CE-72F4-4221-8B01-9455DB9E3999}" dt="2021-02-19T22:06:50.657" v="378" actId="1076"/>
        <pc:sldMkLst>
          <pc:docMk/>
          <pc:sldMk cId="333450296" sldId="330"/>
        </pc:sldMkLst>
        <pc:spChg chg="mod ord">
          <ac:chgData name="Rayson Pacheco" userId="7725ef4206a13425" providerId="LiveId" clId="{052001CE-72F4-4221-8B01-9455DB9E3999}" dt="2021-02-19T22:01:37.545" v="295" actId="700"/>
          <ac:spMkLst>
            <pc:docMk/>
            <pc:sldMk cId="333450296" sldId="330"/>
            <ac:spMk id="2" creationId="{9A1D56E3-6106-4676-818F-BCBE321A8AEF}"/>
          </ac:spMkLst>
        </pc:spChg>
        <pc:spChg chg="del mod ord">
          <ac:chgData name="Rayson Pacheco" userId="7725ef4206a13425" providerId="LiveId" clId="{052001CE-72F4-4221-8B01-9455DB9E3999}" dt="2021-02-19T22:01:37.545" v="295" actId="700"/>
          <ac:spMkLst>
            <pc:docMk/>
            <pc:sldMk cId="333450296" sldId="330"/>
            <ac:spMk id="3" creationId="{BE3041C8-FB23-46DD-AFC2-2FAE6E07741B}"/>
          </ac:spMkLst>
        </pc:spChg>
        <pc:spChg chg="add mod ord">
          <ac:chgData name="Rayson Pacheco" userId="7725ef4206a13425" providerId="LiveId" clId="{052001CE-72F4-4221-8B01-9455DB9E3999}" dt="2021-02-19T22:02:14.152" v="300"/>
          <ac:spMkLst>
            <pc:docMk/>
            <pc:sldMk cId="333450296" sldId="330"/>
            <ac:spMk id="4" creationId="{FFE7F085-4BF6-461E-AC35-C415663F09B6}"/>
          </ac:spMkLst>
        </pc:spChg>
        <pc:spChg chg="add del mod ord">
          <ac:chgData name="Rayson Pacheco" userId="7725ef4206a13425" providerId="LiveId" clId="{052001CE-72F4-4221-8B01-9455DB9E3999}" dt="2021-02-19T22:05:37.815" v="354"/>
          <ac:spMkLst>
            <pc:docMk/>
            <pc:sldMk cId="333450296" sldId="330"/>
            <ac:spMk id="5" creationId="{E0900E1F-1217-4A3E-9FF4-2C786EAE49C9}"/>
          </ac:spMkLst>
        </pc:spChg>
        <pc:spChg chg="add mod ord">
          <ac:chgData name="Rayson Pacheco" userId="7725ef4206a13425" providerId="LiveId" clId="{052001CE-72F4-4221-8B01-9455DB9E3999}" dt="2021-02-19T22:01:37.545" v="295" actId="700"/>
          <ac:spMkLst>
            <pc:docMk/>
            <pc:sldMk cId="333450296" sldId="330"/>
            <ac:spMk id="6" creationId="{9E5B0C89-DA47-466E-9E89-EAE4E85A7A75}"/>
          </ac:spMkLst>
        </pc:spChg>
        <pc:spChg chg="add del mod ord">
          <ac:chgData name="Rayson Pacheco" userId="7725ef4206a13425" providerId="LiveId" clId="{052001CE-72F4-4221-8B01-9455DB9E3999}" dt="2021-02-19T22:04:00.249" v="325" actId="478"/>
          <ac:spMkLst>
            <pc:docMk/>
            <pc:sldMk cId="333450296" sldId="330"/>
            <ac:spMk id="7" creationId="{73F2F6EF-1D4F-4805-B824-1F427ADC65EE}"/>
          </ac:spMkLst>
        </pc:spChg>
        <pc:spChg chg="add mod">
          <ac:chgData name="Rayson Pacheco" userId="7725ef4206a13425" providerId="LiveId" clId="{052001CE-72F4-4221-8B01-9455DB9E3999}" dt="2021-02-19T22:02:02.691" v="296"/>
          <ac:spMkLst>
            <pc:docMk/>
            <pc:sldMk cId="333450296" sldId="330"/>
            <ac:spMk id="8" creationId="{CB6ECE2B-C7A1-4F75-90D0-36B348BDB798}"/>
          </ac:spMkLst>
        </pc:spChg>
        <pc:spChg chg="add mod">
          <ac:chgData name="Rayson Pacheco" userId="7725ef4206a13425" providerId="LiveId" clId="{052001CE-72F4-4221-8B01-9455DB9E3999}" dt="2021-02-19T22:02:26.866" v="303" actId="14100"/>
          <ac:spMkLst>
            <pc:docMk/>
            <pc:sldMk cId="333450296" sldId="330"/>
            <ac:spMk id="11" creationId="{AAC6C099-4E0D-4D1E-9A71-489E1DA57237}"/>
          </ac:spMkLst>
        </pc:spChg>
        <pc:spChg chg="add mod">
          <ac:chgData name="Rayson Pacheco" userId="7725ef4206a13425" providerId="LiveId" clId="{052001CE-72F4-4221-8B01-9455DB9E3999}" dt="2021-02-19T22:04:28.628" v="332" actId="14100"/>
          <ac:spMkLst>
            <pc:docMk/>
            <pc:sldMk cId="333450296" sldId="330"/>
            <ac:spMk id="12" creationId="{8716D475-C703-4571-93F8-FA91CF008EEC}"/>
          </ac:spMkLst>
        </pc:spChg>
        <pc:spChg chg="add mod">
          <ac:chgData name="Rayson Pacheco" userId="7725ef4206a13425" providerId="LiveId" clId="{052001CE-72F4-4221-8B01-9455DB9E3999}" dt="2021-02-19T22:06:25.065" v="368" actId="20577"/>
          <ac:spMkLst>
            <pc:docMk/>
            <pc:sldMk cId="333450296" sldId="330"/>
            <ac:spMk id="15" creationId="{382E2EA9-FEC2-4C90-8C35-4BC5BD5AC364}"/>
          </ac:spMkLst>
        </pc:spChg>
        <pc:spChg chg="add mod">
          <ac:chgData name="Rayson Pacheco" userId="7725ef4206a13425" providerId="LiveId" clId="{052001CE-72F4-4221-8B01-9455DB9E3999}" dt="2021-02-19T22:06:50.657" v="378" actId="1076"/>
          <ac:spMkLst>
            <pc:docMk/>
            <pc:sldMk cId="333450296" sldId="330"/>
            <ac:spMk id="16" creationId="{D37E3703-0E03-4AFC-9311-76527865DCE6}"/>
          </ac:spMkLst>
        </pc:spChg>
        <pc:spChg chg="add mod">
          <ac:chgData name="Rayson Pacheco" userId="7725ef4206a13425" providerId="LiveId" clId="{052001CE-72F4-4221-8B01-9455DB9E3999}" dt="2021-02-19T22:06:41.990" v="375" actId="20577"/>
          <ac:spMkLst>
            <pc:docMk/>
            <pc:sldMk cId="333450296" sldId="330"/>
            <ac:spMk id="17" creationId="{80697909-EC18-43D8-8B25-23D0116C3423}"/>
          </ac:spMkLst>
        </pc:spChg>
        <pc:graphicFrameChg chg="add del mod">
          <ac:chgData name="Rayson Pacheco" userId="7725ef4206a13425" providerId="LiveId" clId="{052001CE-72F4-4221-8B01-9455DB9E3999}" dt="2021-02-19T22:06:37.001" v="372" actId="478"/>
          <ac:graphicFrameMkLst>
            <pc:docMk/>
            <pc:sldMk cId="333450296" sldId="330"/>
            <ac:graphicFrameMk id="13" creationId="{5BC88D94-30AE-4F70-8AFD-CC51B1A42049}"/>
          </ac:graphicFrameMkLst>
        </pc:graphicFrameChg>
        <pc:picChg chg="add mod modCrop">
          <ac:chgData name="Rayson Pacheco" userId="7725ef4206a13425" providerId="LiveId" clId="{052001CE-72F4-4221-8B01-9455DB9E3999}" dt="2021-02-19T22:03:23.885" v="319" actId="1036"/>
          <ac:picMkLst>
            <pc:docMk/>
            <pc:sldMk cId="333450296" sldId="330"/>
            <ac:picMk id="9" creationId="{2DBD7C14-CABF-489D-A837-CB04D97B1BA2}"/>
          </ac:picMkLst>
        </pc:picChg>
        <pc:picChg chg="add mod modCrop">
          <ac:chgData name="Rayson Pacheco" userId="7725ef4206a13425" providerId="LiveId" clId="{052001CE-72F4-4221-8B01-9455DB9E3999}" dt="2021-02-19T22:03:34.015" v="321" actId="732"/>
          <ac:picMkLst>
            <pc:docMk/>
            <pc:sldMk cId="333450296" sldId="330"/>
            <ac:picMk id="10" creationId="{1FDC0F74-6192-4677-BEF5-9FCE67919801}"/>
          </ac:picMkLst>
        </pc:picChg>
        <pc:picChg chg="add mod ord">
          <ac:chgData name="Rayson Pacheco" userId="7725ef4206a13425" providerId="LiveId" clId="{052001CE-72F4-4221-8B01-9455DB9E3999}" dt="2021-02-19T22:06:22.964" v="365" actId="1076"/>
          <ac:picMkLst>
            <pc:docMk/>
            <pc:sldMk cId="333450296" sldId="330"/>
            <ac:picMk id="19" creationId="{794F9B8F-1957-46F2-BE7C-7F3BA33193AD}"/>
          </ac:picMkLst>
        </pc:picChg>
        <pc:picChg chg="add mod">
          <ac:chgData name="Rayson Pacheco" userId="7725ef4206a13425" providerId="LiveId" clId="{052001CE-72F4-4221-8B01-9455DB9E3999}" dt="2021-02-19T22:06:50.657" v="378" actId="1076"/>
          <ac:picMkLst>
            <pc:docMk/>
            <pc:sldMk cId="333450296" sldId="330"/>
            <ac:picMk id="20" creationId="{2EA76FD1-1277-4078-9802-5F24E429F661}"/>
          </ac:picMkLst>
        </pc:picChg>
        <pc:picChg chg="add mod">
          <ac:chgData name="Rayson Pacheco" userId="7725ef4206a13425" providerId="LiveId" clId="{052001CE-72F4-4221-8B01-9455DB9E3999}" dt="2021-02-19T22:06:48.163" v="377" actId="571"/>
          <ac:picMkLst>
            <pc:docMk/>
            <pc:sldMk cId="333450296" sldId="330"/>
            <ac:picMk id="21" creationId="{D379F51C-75C7-4E7C-A454-3FCF7E93D1A4}"/>
          </ac:picMkLst>
        </pc:picChg>
      </pc:sldChg>
      <pc:sldChg chg="addSp delSp modSp new mod modClrScheme chgLayout">
        <pc:chgData name="Rayson Pacheco" userId="7725ef4206a13425" providerId="LiveId" clId="{052001CE-72F4-4221-8B01-9455DB9E3999}" dt="2021-02-19T22:09:09.370" v="409" actId="27614"/>
        <pc:sldMkLst>
          <pc:docMk/>
          <pc:sldMk cId="871665575" sldId="331"/>
        </pc:sldMkLst>
        <pc:spChg chg="del mod ord">
          <ac:chgData name="Rayson Pacheco" userId="7725ef4206a13425" providerId="LiveId" clId="{052001CE-72F4-4221-8B01-9455DB9E3999}" dt="2021-02-19T22:07:18.200" v="380" actId="700"/>
          <ac:spMkLst>
            <pc:docMk/>
            <pc:sldMk cId="871665575" sldId="331"/>
            <ac:spMk id="2" creationId="{63C7F182-8E90-4D8D-9044-5FE197E980B9}"/>
          </ac:spMkLst>
        </pc:spChg>
        <pc:spChg chg="del mod ord">
          <ac:chgData name="Rayson Pacheco" userId="7725ef4206a13425" providerId="LiveId" clId="{052001CE-72F4-4221-8B01-9455DB9E3999}" dt="2021-02-19T22:07:18.200" v="380" actId="700"/>
          <ac:spMkLst>
            <pc:docMk/>
            <pc:sldMk cId="871665575" sldId="331"/>
            <ac:spMk id="3" creationId="{D3DD2D13-A896-4340-964C-CF2F8AAE538F}"/>
          </ac:spMkLst>
        </pc:spChg>
        <pc:spChg chg="del mod ord">
          <ac:chgData name="Rayson Pacheco" userId="7725ef4206a13425" providerId="LiveId" clId="{052001CE-72F4-4221-8B01-9455DB9E3999}" dt="2021-02-19T22:07:18.200" v="380" actId="700"/>
          <ac:spMkLst>
            <pc:docMk/>
            <pc:sldMk cId="871665575" sldId="331"/>
            <ac:spMk id="4" creationId="{AFE2CFAB-32F9-4CD8-8123-319ACDC00C57}"/>
          </ac:spMkLst>
        </pc:spChg>
        <pc:spChg chg="mod ord">
          <ac:chgData name="Rayson Pacheco" userId="7725ef4206a13425" providerId="LiveId" clId="{052001CE-72F4-4221-8B01-9455DB9E3999}" dt="2021-02-19T22:07:18.200" v="380" actId="700"/>
          <ac:spMkLst>
            <pc:docMk/>
            <pc:sldMk cId="871665575" sldId="331"/>
            <ac:spMk id="5" creationId="{ED292E27-8CBE-46CC-820A-56F4AEFF4C41}"/>
          </ac:spMkLst>
        </pc:spChg>
        <pc:spChg chg="add mod ord">
          <ac:chgData name="Rayson Pacheco" userId="7725ef4206a13425" providerId="LiveId" clId="{052001CE-72F4-4221-8B01-9455DB9E3999}" dt="2021-02-19T22:08:23.536" v="397" actId="122"/>
          <ac:spMkLst>
            <pc:docMk/>
            <pc:sldMk cId="871665575" sldId="331"/>
            <ac:spMk id="6" creationId="{B715F139-BED0-4F41-8CD7-81F48FF8AC7B}"/>
          </ac:spMkLst>
        </pc:spChg>
        <pc:spChg chg="add del mod ord">
          <ac:chgData name="Rayson Pacheco" userId="7725ef4206a13425" providerId="LiveId" clId="{052001CE-72F4-4221-8B01-9455DB9E3999}" dt="2021-02-19T22:08:06.412" v="393" actId="478"/>
          <ac:spMkLst>
            <pc:docMk/>
            <pc:sldMk cId="871665575" sldId="331"/>
            <ac:spMk id="7" creationId="{D7FD4582-898C-4737-8BEE-AE4433E2D568}"/>
          </ac:spMkLst>
        </pc:spChg>
        <pc:spChg chg="add del mod ord">
          <ac:chgData name="Rayson Pacheco" userId="7725ef4206a13425" providerId="LiveId" clId="{052001CE-72F4-4221-8B01-9455DB9E3999}" dt="2021-02-19T22:09:04.202" v="407" actId="931"/>
          <ac:spMkLst>
            <pc:docMk/>
            <pc:sldMk cId="871665575" sldId="331"/>
            <ac:spMk id="8" creationId="{0D685324-6BA0-466E-8605-65FB9E0D6FDA}"/>
          </ac:spMkLst>
        </pc:spChg>
        <pc:spChg chg="add mod">
          <ac:chgData name="Rayson Pacheco" userId="7725ef4206a13425" providerId="LiveId" clId="{052001CE-72F4-4221-8B01-9455DB9E3999}" dt="2021-02-19T22:08:56.006" v="406" actId="14100"/>
          <ac:spMkLst>
            <pc:docMk/>
            <pc:sldMk cId="871665575" sldId="331"/>
            <ac:spMk id="9" creationId="{CB0D4A2A-4396-400A-8FBF-1B7F6DF7A995}"/>
          </ac:spMkLst>
        </pc:spChg>
        <pc:picChg chg="add mod">
          <ac:chgData name="Rayson Pacheco" userId="7725ef4206a13425" providerId="LiveId" clId="{052001CE-72F4-4221-8B01-9455DB9E3999}" dt="2021-02-19T22:09:09.370" v="409" actId="27614"/>
          <ac:picMkLst>
            <pc:docMk/>
            <pc:sldMk cId="871665575" sldId="331"/>
            <ac:picMk id="11" creationId="{C1C358D1-91DD-4214-99BC-C0E3C2CB340B}"/>
          </ac:picMkLst>
        </pc:picChg>
      </pc:sldChg>
      <pc:sldChg chg="addSp delSp modSp new mod modClrScheme chgLayout">
        <pc:chgData name="Rayson Pacheco" userId="7725ef4206a13425" providerId="LiveId" clId="{052001CE-72F4-4221-8B01-9455DB9E3999}" dt="2021-02-19T22:12:58.682" v="456" actId="1076"/>
        <pc:sldMkLst>
          <pc:docMk/>
          <pc:sldMk cId="3115975897" sldId="332"/>
        </pc:sldMkLst>
        <pc:spChg chg="del mod ord">
          <ac:chgData name="Rayson Pacheco" userId="7725ef4206a13425" providerId="LiveId" clId="{052001CE-72F4-4221-8B01-9455DB9E3999}" dt="2021-02-19T22:09:31.113" v="411" actId="700"/>
          <ac:spMkLst>
            <pc:docMk/>
            <pc:sldMk cId="3115975897" sldId="332"/>
            <ac:spMk id="2" creationId="{F178E8E7-D423-40B9-8553-663258C50A83}"/>
          </ac:spMkLst>
        </pc:spChg>
        <pc:spChg chg="del mod ord">
          <ac:chgData name="Rayson Pacheco" userId="7725ef4206a13425" providerId="LiveId" clId="{052001CE-72F4-4221-8B01-9455DB9E3999}" dt="2021-02-19T22:09:31.113" v="411" actId="700"/>
          <ac:spMkLst>
            <pc:docMk/>
            <pc:sldMk cId="3115975897" sldId="332"/>
            <ac:spMk id="3" creationId="{C84ED86A-B983-4DC8-AFE4-ADD7EC2CFE22}"/>
          </ac:spMkLst>
        </pc:spChg>
        <pc:spChg chg="mod ord">
          <ac:chgData name="Rayson Pacheco" userId="7725ef4206a13425" providerId="LiveId" clId="{052001CE-72F4-4221-8B01-9455DB9E3999}" dt="2021-02-19T22:10:48.434" v="425" actId="700"/>
          <ac:spMkLst>
            <pc:docMk/>
            <pc:sldMk cId="3115975897" sldId="332"/>
            <ac:spMk id="4" creationId="{EBFC907E-AA71-4D00-9E31-668D02DA1BEA}"/>
          </ac:spMkLst>
        </pc:spChg>
        <pc:spChg chg="del mod ord">
          <ac:chgData name="Rayson Pacheco" userId="7725ef4206a13425" providerId="LiveId" clId="{052001CE-72F4-4221-8B01-9455DB9E3999}" dt="2021-02-19T22:09:31.113" v="411" actId="700"/>
          <ac:spMkLst>
            <pc:docMk/>
            <pc:sldMk cId="3115975897" sldId="332"/>
            <ac:spMk id="5" creationId="{293566C7-50F1-4ED5-9FF8-094EBB6C7455}"/>
          </ac:spMkLst>
        </pc:spChg>
        <pc:spChg chg="add del mod ord">
          <ac:chgData name="Rayson Pacheco" userId="7725ef4206a13425" providerId="LiveId" clId="{052001CE-72F4-4221-8B01-9455DB9E3999}" dt="2021-02-19T22:09:52.960" v="415" actId="478"/>
          <ac:spMkLst>
            <pc:docMk/>
            <pc:sldMk cId="3115975897" sldId="332"/>
            <ac:spMk id="6" creationId="{9CCE8C66-38EF-4FA2-9504-0581DECF6A70}"/>
          </ac:spMkLst>
        </pc:spChg>
        <pc:spChg chg="add del mod ord">
          <ac:chgData name="Rayson Pacheco" userId="7725ef4206a13425" providerId="LiveId" clId="{052001CE-72F4-4221-8B01-9455DB9E3999}" dt="2021-02-19T22:09:52.960" v="415" actId="478"/>
          <ac:spMkLst>
            <pc:docMk/>
            <pc:sldMk cId="3115975897" sldId="332"/>
            <ac:spMk id="7" creationId="{6FC982E5-B413-4903-9EA3-8E963F8BE7A6}"/>
          </ac:spMkLst>
        </pc:spChg>
        <pc:spChg chg="add del mod ord">
          <ac:chgData name="Rayson Pacheco" userId="7725ef4206a13425" providerId="LiveId" clId="{052001CE-72F4-4221-8B01-9455DB9E3999}" dt="2021-02-19T22:10:48.434" v="425" actId="700"/>
          <ac:spMkLst>
            <pc:docMk/>
            <pc:sldMk cId="3115975897" sldId="332"/>
            <ac:spMk id="8" creationId="{70544747-364F-4ED9-BDE0-2FE6A617D166}"/>
          </ac:spMkLst>
        </pc:spChg>
        <pc:spChg chg="add del mod ord">
          <ac:chgData name="Rayson Pacheco" userId="7725ef4206a13425" providerId="LiveId" clId="{052001CE-72F4-4221-8B01-9455DB9E3999}" dt="2021-02-19T22:10:48.434" v="425" actId="700"/>
          <ac:spMkLst>
            <pc:docMk/>
            <pc:sldMk cId="3115975897" sldId="332"/>
            <ac:spMk id="9" creationId="{75BD6BC4-F4F9-4C39-8C12-8E030011BC63}"/>
          </ac:spMkLst>
        </pc:spChg>
        <pc:spChg chg="add mod">
          <ac:chgData name="Rayson Pacheco" userId="7725ef4206a13425" providerId="LiveId" clId="{052001CE-72F4-4221-8B01-9455DB9E3999}" dt="2021-02-19T22:10:09.732" v="416"/>
          <ac:spMkLst>
            <pc:docMk/>
            <pc:sldMk cId="3115975897" sldId="332"/>
            <ac:spMk id="10" creationId="{CA1D4D6F-5F3C-4891-B648-E14B9289F4C8}"/>
          </ac:spMkLst>
        </pc:spChg>
        <pc:spChg chg="add del mod">
          <ac:chgData name="Rayson Pacheco" userId="7725ef4206a13425" providerId="LiveId" clId="{052001CE-72F4-4221-8B01-9455DB9E3999}" dt="2021-02-19T22:11:02.343" v="432" actId="478"/>
          <ac:spMkLst>
            <pc:docMk/>
            <pc:sldMk cId="3115975897" sldId="332"/>
            <ac:spMk id="11" creationId="{089831A8-4C5D-48E7-B1EC-25B836E9B0E7}"/>
          </ac:spMkLst>
        </pc:spChg>
        <pc:spChg chg="add mod ord">
          <ac:chgData name="Rayson Pacheco" userId="7725ef4206a13425" providerId="LiveId" clId="{052001CE-72F4-4221-8B01-9455DB9E3999}" dt="2021-02-19T22:11:00.777" v="431"/>
          <ac:spMkLst>
            <pc:docMk/>
            <pc:sldMk cId="3115975897" sldId="332"/>
            <ac:spMk id="12" creationId="{F9E7AB48-9506-418F-9669-4D61399B1291}"/>
          </ac:spMkLst>
        </pc:spChg>
        <pc:spChg chg="add del mod ord">
          <ac:chgData name="Rayson Pacheco" userId="7725ef4206a13425" providerId="LiveId" clId="{052001CE-72F4-4221-8B01-9455DB9E3999}" dt="2021-02-19T22:11:03.676" v="433" actId="478"/>
          <ac:spMkLst>
            <pc:docMk/>
            <pc:sldMk cId="3115975897" sldId="332"/>
            <ac:spMk id="13" creationId="{9D6B949A-FB53-4406-A3A8-4C6FD6854950}"/>
          </ac:spMkLst>
        </pc:spChg>
        <pc:spChg chg="add mod">
          <ac:chgData name="Rayson Pacheco" userId="7725ef4206a13425" providerId="LiveId" clId="{052001CE-72F4-4221-8B01-9455DB9E3999}" dt="2021-02-19T22:12:58.682" v="456" actId="1076"/>
          <ac:spMkLst>
            <pc:docMk/>
            <pc:sldMk cId="3115975897" sldId="332"/>
            <ac:spMk id="16" creationId="{DDC86154-5145-4E68-ADCB-51AA01313957}"/>
          </ac:spMkLst>
        </pc:spChg>
        <pc:picChg chg="add mod modCrop">
          <ac:chgData name="Rayson Pacheco" userId="7725ef4206a13425" providerId="LiveId" clId="{052001CE-72F4-4221-8B01-9455DB9E3999}" dt="2021-02-19T22:12:07.739" v="443" actId="14100"/>
          <ac:picMkLst>
            <pc:docMk/>
            <pc:sldMk cId="3115975897" sldId="332"/>
            <ac:picMk id="15" creationId="{2439AA9F-4BA2-442A-B610-2C3E82C32CA1}"/>
          </ac:picMkLst>
        </pc:picChg>
      </pc:sldChg>
      <pc:sldChg chg="addSp delSp modSp new mod modClrScheme chgLayout">
        <pc:chgData name="Rayson Pacheco" userId="7725ef4206a13425" providerId="LiveId" clId="{052001CE-72F4-4221-8B01-9455DB9E3999}" dt="2021-02-19T22:17:43.322" v="483" actId="732"/>
        <pc:sldMkLst>
          <pc:docMk/>
          <pc:sldMk cId="731574654" sldId="333"/>
        </pc:sldMkLst>
        <pc:spChg chg="del mod ord">
          <ac:chgData name="Rayson Pacheco" userId="7725ef4206a13425" providerId="LiveId" clId="{052001CE-72F4-4221-8B01-9455DB9E3999}" dt="2021-02-19T22:13:44.310" v="459" actId="700"/>
          <ac:spMkLst>
            <pc:docMk/>
            <pc:sldMk cId="731574654" sldId="333"/>
            <ac:spMk id="2" creationId="{D81FC9CE-435E-4768-9FF2-8449F2224621}"/>
          </ac:spMkLst>
        </pc:spChg>
        <pc:spChg chg="mod ord">
          <ac:chgData name="Rayson Pacheco" userId="7725ef4206a13425" providerId="LiveId" clId="{052001CE-72F4-4221-8B01-9455DB9E3999}" dt="2021-02-19T22:13:44.310" v="459" actId="700"/>
          <ac:spMkLst>
            <pc:docMk/>
            <pc:sldMk cId="731574654" sldId="333"/>
            <ac:spMk id="3" creationId="{2908CFA2-B64F-4206-B4CC-94A871710D4C}"/>
          </ac:spMkLst>
        </pc:spChg>
        <pc:spChg chg="del mod ord">
          <ac:chgData name="Rayson Pacheco" userId="7725ef4206a13425" providerId="LiveId" clId="{052001CE-72F4-4221-8B01-9455DB9E3999}" dt="2021-02-19T22:13:44.310" v="459" actId="700"/>
          <ac:spMkLst>
            <pc:docMk/>
            <pc:sldMk cId="731574654" sldId="333"/>
            <ac:spMk id="4" creationId="{90EC5667-D1D4-4666-AC40-0469A0CA8542}"/>
          </ac:spMkLst>
        </pc:spChg>
        <pc:spChg chg="add mod ord">
          <ac:chgData name="Rayson Pacheco" userId="7725ef4206a13425" providerId="LiveId" clId="{052001CE-72F4-4221-8B01-9455DB9E3999}" dt="2021-02-19T22:14:04.603" v="464"/>
          <ac:spMkLst>
            <pc:docMk/>
            <pc:sldMk cId="731574654" sldId="333"/>
            <ac:spMk id="5" creationId="{2EF24E00-6E0C-4E91-A590-86D89534AD89}"/>
          </ac:spMkLst>
        </pc:spChg>
        <pc:spChg chg="add del mod ord">
          <ac:chgData name="Rayson Pacheco" userId="7725ef4206a13425" providerId="LiveId" clId="{052001CE-72F4-4221-8B01-9455DB9E3999}" dt="2021-02-19T22:15:03.926" v="475" actId="478"/>
          <ac:spMkLst>
            <pc:docMk/>
            <pc:sldMk cId="731574654" sldId="333"/>
            <ac:spMk id="6" creationId="{B2748051-69A8-4892-AF4A-64D965BAD8EC}"/>
          </ac:spMkLst>
        </pc:spChg>
        <pc:spChg chg="add mod ord">
          <ac:chgData name="Rayson Pacheco" userId="7725ef4206a13425" providerId="LiveId" clId="{052001CE-72F4-4221-8B01-9455DB9E3999}" dt="2021-02-19T22:14:42.185" v="473" actId="27636"/>
          <ac:spMkLst>
            <pc:docMk/>
            <pc:sldMk cId="731574654" sldId="333"/>
            <ac:spMk id="7" creationId="{CE627700-ED00-4A75-88C9-37F464BEB671}"/>
          </ac:spMkLst>
        </pc:spChg>
        <pc:spChg chg="add mod">
          <ac:chgData name="Rayson Pacheco" userId="7725ef4206a13425" providerId="LiveId" clId="{052001CE-72F4-4221-8B01-9455DB9E3999}" dt="2021-02-19T22:13:51.634" v="460"/>
          <ac:spMkLst>
            <pc:docMk/>
            <pc:sldMk cId="731574654" sldId="333"/>
            <ac:spMk id="8" creationId="{37EDF444-1F01-4FC3-9AC8-AB264ED71D7E}"/>
          </ac:spMkLst>
        </pc:spChg>
        <pc:picChg chg="add mod modCrop">
          <ac:chgData name="Rayson Pacheco" userId="7725ef4206a13425" providerId="LiveId" clId="{052001CE-72F4-4221-8B01-9455DB9E3999}" dt="2021-02-19T22:17:43.322" v="483" actId="732"/>
          <ac:picMkLst>
            <pc:docMk/>
            <pc:sldMk cId="731574654" sldId="333"/>
            <ac:picMk id="10" creationId="{0279A61F-FE67-4892-8205-E33F76299C2A}"/>
          </ac:picMkLst>
        </pc:picChg>
      </pc:sldChg>
      <pc:sldChg chg="addSp delSp modSp new mod ord modClrScheme chgLayout">
        <pc:chgData name="Rayson Pacheco" userId="7725ef4206a13425" providerId="LiveId" clId="{052001CE-72F4-4221-8B01-9455DB9E3999}" dt="2021-02-19T22:21:39.755" v="521"/>
        <pc:sldMkLst>
          <pc:docMk/>
          <pc:sldMk cId="209810905" sldId="334"/>
        </pc:sldMkLst>
        <pc:spChg chg="del mod ord">
          <ac:chgData name="Rayson Pacheco" userId="7725ef4206a13425" providerId="LiveId" clId="{052001CE-72F4-4221-8B01-9455DB9E3999}" dt="2021-02-19T22:18:04.986" v="485" actId="700"/>
          <ac:spMkLst>
            <pc:docMk/>
            <pc:sldMk cId="209810905" sldId="334"/>
            <ac:spMk id="2" creationId="{067EEFA7-45D3-41BD-9877-8DA6FB7F0EF3}"/>
          </ac:spMkLst>
        </pc:spChg>
        <pc:spChg chg="mod ord">
          <ac:chgData name="Rayson Pacheco" userId="7725ef4206a13425" providerId="LiveId" clId="{052001CE-72F4-4221-8B01-9455DB9E3999}" dt="2021-02-19T22:18:04.986" v="485" actId="700"/>
          <ac:spMkLst>
            <pc:docMk/>
            <pc:sldMk cId="209810905" sldId="334"/>
            <ac:spMk id="3" creationId="{434C6833-D345-4013-89B1-8F73EC217BBA}"/>
          </ac:spMkLst>
        </pc:spChg>
        <pc:spChg chg="del mod ord">
          <ac:chgData name="Rayson Pacheco" userId="7725ef4206a13425" providerId="LiveId" clId="{052001CE-72F4-4221-8B01-9455DB9E3999}" dt="2021-02-19T22:18:04.986" v="485" actId="700"/>
          <ac:spMkLst>
            <pc:docMk/>
            <pc:sldMk cId="209810905" sldId="334"/>
            <ac:spMk id="4" creationId="{A389B246-6C78-4A55-BAC3-96E6D67AACA6}"/>
          </ac:spMkLst>
        </pc:spChg>
        <pc:spChg chg="del mod ord">
          <ac:chgData name="Rayson Pacheco" userId="7725ef4206a13425" providerId="LiveId" clId="{052001CE-72F4-4221-8B01-9455DB9E3999}" dt="2021-02-19T22:18:04.986" v="485" actId="700"/>
          <ac:spMkLst>
            <pc:docMk/>
            <pc:sldMk cId="209810905" sldId="334"/>
            <ac:spMk id="5" creationId="{6864D50F-2B2B-45AB-AC9C-434898E89726}"/>
          </ac:spMkLst>
        </pc:spChg>
        <pc:spChg chg="add mod ord">
          <ac:chgData name="Rayson Pacheco" userId="7725ef4206a13425" providerId="LiveId" clId="{052001CE-72F4-4221-8B01-9455DB9E3999}" dt="2021-02-19T22:18:13.572" v="489"/>
          <ac:spMkLst>
            <pc:docMk/>
            <pc:sldMk cId="209810905" sldId="334"/>
            <ac:spMk id="6" creationId="{57B347FA-5064-456E-AF15-376F3E47ADD5}"/>
          </ac:spMkLst>
        </pc:spChg>
        <pc:spChg chg="add del mod ord">
          <ac:chgData name="Rayson Pacheco" userId="7725ef4206a13425" providerId="LiveId" clId="{052001CE-72F4-4221-8B01-9455DB9E3999}" dt="2021-02-19T22:19:50.799" v="510" actId="478"/>
          <ac:spMkLst>
            <pc:docMk/>
            <pc:sldMk cId="209810905" sldId="334"/>
            <ac:spMk id="7" creationId="{B7F4376F-45E3-4550-836C-B35CE70FED78}"/>
          </ac:spMkLst>
        </pc:spChg>
        <pc:spChg chg="add del mod ord">
          <ac:chgData name="Rayson Pacheco" userId="7725ef4206a13425" providerId="LiveId" clId="{052001CE-72F4-4221-8B01-9455DB9E3999}" dt="2021-02-19T22:19:26.493" v="505" actId="931"/>
          <ac:spMkLst>
            <pc:docMk/>
            <pc:sldMk cId="209810905" sldId="334"/>
            <ac:spMk id="8" creationId="{D7EDCA04-0664-4228-89FB-A40970979C97}"/>
          </ac:spMkLst>
        </pc:spChg>
        <pc:spChg chg="add mod ord">
          <ac:chgData name="Rayson Pacheco" userId="7725ef4206a13425" providerId="LiveId" clId="{052001CE-72F4-4221-8B01-9455DB9E3999}" dt="2021-02-19T22:18:38.649" v="504" actId="403"/>
          <ac:spMkLst>
            <pc:docMk/>
            <pc:sldMk cId="209810905" sldId="334"/>
            <ac:spMk id="9" creationId="{5616F66F-499D-4938-BAFC-A31642629CEC}"/>
          </ac:spMkLst>
        </pc:spChg>
        <pc:spChg chg="add mod ord">
          <ac:chgData name="Rayson Pacheco" userId="7725ef4206a13425" providerId="LiveId" clId="{052001CE-72F4-4221-8B01-9455DB9E3999}" dt="2021-02-19T22:18:38.649" v="504" actId="403"/>
          <ac:spMkLst>
            <pc:docMk/>
            <pc:sldMk cId="209810905" sldId="334"/>
            <ac:spMk id="10" creationId="{2A1D7001-091F-47C9-BB34-3DC720EE4E38}"/>
          </ac:spMkLst>
        </pc:spChg>
        <pc:spChg chg="add mod ord">
          <ac:chgData name="Rayson Pacheco" userId="7725ef4206a13425" providerId="LiveId" clId="{052001CE-72F4-4221-8B01-9455DB9E3999}" dt="2021-02-19T22:18:38.649" v="504" actId="403"/>
          <ac:spMkLst>
            <pc:docMk/>
            <pc:sldMk cId="209810905" sldId="334"/>
            <ac:spMk id="11" creationId="{DF0D5E4A-0A51-4B9C-821C-29B844CAECBC}"/>
          </ac:spMkLst>
        </pc:spChg>
        <pc:spChg chg="add mod ord">
          <ac:chgData name="Rayson Pacheco" userId="7725ef4206a13425" providerId="LiveId" clId="{052001CE-72F4-4221-8B01-9455DB9E3999}" dt="2021-02-19T22:18:38.649" v="504" actId="403"/>
          <ac:spMkLst>
            <pc:docMk/>
            <pc:sldMk cId="209810905" sldId="334"/>
            <ac:spMk id="12" creationId="{B2AFEC20-F4B3-4501-B873-BDFB46253F4A}"/>
          </ac:spMkLst>
        </pc:spChg>
        <pc:spChg chg="add del mod ord">
          <ac:chgData name="Rayson Pacheco" userId="7725ef4206a13425" providerId="LiveId" clId="{052001CE-72F4-4221-8B01-9455DB9E3999}" dt="2021-02-19T22:19:50.799" v="510" actId="478"/>
          <ac:spMkLst>
            <pc:docMk/>
            <pc:sldMk cId="209810905" sldId="334"/>
            <ac:spMk id="13" creationId="{ADB7BD68-5549-412D-8D46-3C9E5C2E6F9E}"/>
          </ac:spMkLst>
        </pc:spChg>
        <pc:spChg chg="add del mod ord">
          <ac:chgData name="Rayson Pacheco" userId="7725ef4206a13425" providerId="LiveId" clId="{052001CE-72F4-4221-8B01-9455DB9E3999}" dt="2021-02-19T22:19:50.799" v="510" actId="478"/>
          <ac:spMkLst>
            <pc:docMk/>
            <pc:sldMk cId="209810905" sldId="334"/>
            <ac:spMk id="14" creationId="{5EBDB42A-6186-4E51-8E4D-6C04415FCCF7}"/>
          </ac:spMkLst>
        </pc:spChg>
        <pc:spChg chg="add del mod ord">
          <ac:chgData name="Rayson Pacheco" userId="7725ef4206a13425" providerId="LiveId" clId="{052001CE-72F4-4221-8B01-9455DB9E3999}" dt="2021-02-19T22:19:50.799" v="510" actId="478"/>
          <ac:spMkLst>
            <pc:docMk/>
            <pc:sldMk cId="209810905" sldId="334"/>
            <ac:spMk id="15" creationId="{C5E4C076-C0D4-437B-9AA0-FEBCCC0FBBC8}"/>
          </ac:spMkLst>
        </pc:spChg>
        <pc:spChg chg="add mod">
          <ac:chgData name="Rayson Pacheco" userId="7725ef4206a13425" providerId="LiveId" clId="{052001CE-72F4-4221-8B01-9455DB9E3999}" dt="2021-02-19T22:18:17.349" v="490"/>
          <ac:spMkLst>
            <pc:docMk/>
            <pc:sldMk cId="209810905" sldId="334"/>
            <ac:spMk id="16" creationId="{31213D65-E9F7-4772-A421-091EBD54D15B}"/>
          </ac:spMkLst>
        </pc:spChg>
        <pc:picChg chg="add mod">
          <ac:chgData name="Rayson Pacheco" userId="7725ef4206a13425" providerId="LiveId" clId="{052001CE-72F4-4221-8B01-9455DB9E3999}" dt="2021-02-19T22:19:31.787" v="507" actId="27614"/>
          <ac:picMkLst>
            <pc:docMk/>
            <pc:sldMk cId="209810905" sldId="334"/>
            <ac:picMk id="18" creationId="{7C097C5B-3257-4841-A935-8EC0C63D8793}"/>
          </ac:picMkLst>
        </pc:picChg>
        <pc:picChg chg="add del mod">
          <ac:chgData name="Rayson Pacheco" userId="7725ef4206a13425" providerId="LiveId" clId="{052001CE-72F4-4221-8B01-9455DB9E3999}" dt="2021-02-19T22:19:47.680" v="509"/>
          <ac:picMkLst>
            <pc:docMk/>
            <pc:sldMk cId="209810905" sldId="334"/>
            <ac:picMk id="20" creationId="{6EC20041-C124-4F5A-AF71-716BD6A8C3C0}"/>
          </ac:picMkLst>
        </pc:picChg>
        <pc:picChg chg="add mod">
          <ac:chgData name="Rayson Pacheco" userId="7725ef4206a13425" providerId="LiveId" clId="{052001CE-72F4-4221-8B01-9455DB9E3999}" dt="2021-02-19T22:20:03.531" v="514" actId="207"/>
          <ac:picMkLst>
            <pc:docMk/>
            <pc:sldMk cId="209810905" sldId="334"/>
            <ac:picMk id="22" creationId="{E7910CA6-85A1-4869-BF4A-F7A6B81539B0}"/>
          </ac:picMkLst>
        </pc:picChg>
        <pc:picChg chg="add mod">
          <ac:chgData name="Rayson Pacheco" userId="7725ef4206a13425" providerId="LiveId" clId="{052001CE-72F4-4221-8B01-9455DB9E3999}" dt="2021-02-19T22:20:05.613" v="515" actId="571"/>
          <ac:picMkLst>
            <pc:docMk/>
            <pc:sldMk cId="209810905" sldId="334"/>
            <ac:picMk id="23" creationId="{3360B99F-51A0-4669-8C89-C0892B8744E2}"/>
          </ac:picMkLst>
        </pc:picChg>
        <pc:picChg chg="add mod">
          <ac:chgData name="Rayson Pacheco" userId="7725ef4206a13425" providerId="LiveId" clId="{052001CE-72F4-4221-8B01-9455DB9E3999}" dt="2021-02-19T22:20:07.598" v="516" actId="571"/>
          <ac:picMkLst>
            <pc:docMk/>
            <pc:sldMk cId="209810905" sldId="334"/>
            <ac:picMk id="24" creationId="{531D0E8A-4DFF-4357-8D26-BF2980D5F01E}"/>
          </ac:picMkLst>
        </pc:picChg>
        <pc:picChg chg="add mod">
          <ac:chgData name="Rayson Pacheco" userId="7725ef4206a13425" providerId="LiveId" clId="{052001CE-72F4-4221-8B01-9455DB9E3999}" dt="2021-02-19T22:20:10.283" v="517" actId="571"/>
          <ac:picMkLst>
            <pc:docMk/>
            <pc:sldMk cId="209810905" sldId="334"/>
            <ac:picMk id="25" creationId="{43C031EE-E128-4D34-9DF9-86924C1719B9}"/>
          </ac:picMkLst>
        </pc:picChg>
      </pc:sldChg>
      <pc:sldChg chg="new del">
        <pc:chgData name="Rayson Pacheco" userId="7725ef4206a13425" providerId="LiveId" clId="{052001CE-72F4-4221-8B01-9455DB9E3999}" dt="2021-02-19T22:21:45.134" v="524" actId="47"/>
        <pc:sldMkLst>
          <pc:docMk/>
          <pc:sldMk cId="2187276423" sldId="335"/>
        </pc:sldMkLst>
      </pc:sldChg>
      <pc:sldChg chg="addSp delSp modSp add mod ord modClrScheme chgLayout">
        <pc:chgData name="Rayson Pacheco" userId="7725ef4206a13425" providerId="LiveId" clId="{052001CE-72F4-4221-8B01-9455DB9E3999}" dt="2021-02-19T22:23:10.238" v="555"/>
        <pc:sldMkLst>
          <pc:docMk/>
          <pc:sldMk cId="68825080" sldId="336"/>
        </pc:sldMkLst>
        <pc:spChg chg="mod ord">
          <ac:chgData name="Rayson Pacheco" userId="7725ef4206a13425" providerId="LiveId" clId="{052001CE-72F4-4221-8B01-9455DB9E3999}" dt="2021-02-19T22:22:21.365" v="535" actId="700"/>
          <ac:spMkLst>
            <pc:docMk/>
            <pc:sldMk cId="68825080" sldId="336"/>
            <ac:spMk id="3" creationId="{2908CFA2-B64F-4206-B4CC-94A871710D4C}"/>
          </ac:spMkLst>
        </pc:spChg>
        <pc:spChg chg="mod ord">
          <ac:chgData name="Rayson Pacheco" userId="7725ef4206a13425" providerId="LiveId" clId="{052001CE-72F4-4221-8B01-9455DB9E3999}" dt="2021-02-19T22:22:21.365" v="535" actId="700"/>
          <ac:spMkLst>
            <pc:docMk/>
            <pc:sldMk cId="68825080" sldId="336"/>
            <ac:spMk id="5" creationId="{2EF24E00-6E0C-4E91-A590-86D89534AD89}"/>
          </ac:spMkLst>
        </pc:spChg>
        <pc:spChg chg="mod ord">
          <ac:chgData name="Rayson Pacheco" userId="7725ef4206a13425" providerId="LiveId" clId="{052001CE-72F4-4221-8B01-9455DB9E3999}" dt="2021-02-19T22:22:45.181" v="546" actId="20577"/>
          <ac:spMkLst>
            <pc:docMk/>
            <pc:sldMk cId="68825080" sldId="336"/>
            <ac:spMk id="7" creationId="{CE627700-ED00-4A75-88C9-37F464BEB671}"/>
          </ac:spMkLst>
        </pc:spChg>
        <pc:picChg chg="add del mod ord">
          <ac:chgData name="Rayson Pacheco" userId="7725ef4206a13425" providerId="LiveId" clId="{052001CE-72F4-4221-8B01-9455DB9E3999}" dt="2021-02-19T22:23:10.238" v="555"/>
          <ac:picMkLst>
            <pc:docMk/>
            <pc:sldMk cId="68825080" sldId="336"/>
            <ac:picMk id="4" creationId="{FE06B6FF-27E7-4040-9EEB-42EAD5581E30}"/>
          </ac:picMkLst>
        </pc:picChg>
        <pc:picChg chg="mod">
          <ac:chgData name="Rayson Pacheco" userId="7725ef4206a13425" providerId="LiveId" clId="{052001CE-72F4-4221-8B01-9455DB9E3999}" dt="2021-02-19T22:23:10.238" v="555"/>
          <ac:picMkLst>
            <pc:docMk/>
            <pc:sldMk cId="68825080" sldId="336"/>
            <ac:picMk id="9" creationId="{2E024F65-088C-4E56-AACF-480FB0E19154}"/>
          </ac:picMkLst>
        </pc:picChg>
        <pc:picChg chg="del mod">
          <ac:chgData name="Rayson Pacheco" userId="7725ef4206a13425" providerId="LiveId" clId="{052001CE-72F4-4221-8B01-9455DB9E3999}" dt="2021-02-19T22:23:10.238" v="555"/>
          <ac:picMkLst>
            <pc:docMk/>
            <pc:sldMk cId="68825080" sldId="336"/>
            <ac:picMk id="10" creationId="{0279A61F-FE67-4892-8205-E33F76299C2A}"/>
          </ac:picMkLst>
        </pc:picChg>
      </pc:sldChg>
      <pc:sldChg chg="addSp delSp modSp new mod modClrScheme chgLayout">
        <pc:chgData name="Rayson Pacheco" userId="7725ef4206a13425" providerId="LiveId" clId="{052001CE-72F4-4221-8B01-9455DB9E3999}" dt="2021-02-19T22:25:07.257" v="579" actId="27614"/>
        <pc:sldMkLst>
          <pc:docMk/>
          <pc:sldMk cId="1868960347" sldId="337"/>
        </pc:sldMkLst>
        <pc:spChg chg="mod ord">
          <ac:chgData name="Rayson Pacheco" userId="7725ef4206a13425" providerId="LiveId" clId="{052001CE-72F4-4221-8B01-9455DB9E3999}" dt="2021-02-19T22:23:29.369" v="558" actId="700"/>
          <ac:spMkLst>
            <pc:docMk/>
            <pc:sldMk cId="1868960347" sldId="337"/>
            <ac:spMk id="2" creationId="{CA38CE03-925D-4053-8EC5-FB6B6476EEC3}"/>
          </ac:spMkLst>
        </pc:spChg>
        <pc:spChg chg="del mod ord">
          <ac:chgData name="Rayson Pacheco" userId="7725ef4206a13425" providerId="LiveId" clId="{052001CE-72F4-4221-8B01-9455DB9E3999}" dt="2021-02-19T22:23:33.568" v="559" actId="478"/>
          <ac:spMkLst>
            <pc:docMk/>
            <pc:sldMk cId="1868960347" sldId="337"/>
            <ac:spMk id="3" creationId="{436A314C-3EC8-4D9D-9D7C-4A139E4CA838}"/>
          </ac:spMkLst>
        </pc:spChg>
        <pc:spChg chg="del mod ord">
          <ac:chgData name="Rayson Pacheco" userId="7725ef4206a13425" providerId="LiveId" clId="{052001CE-72F4-4221-8B01-9455DB9E3999}" dt="2021-02-19T22:23:29.369" v="558" actId="700"/>
          <ac:spMkLst>
            <pc:docMk/>
            <pc:sldMk cId="1868960347" sldId="337"/>
            <ac:spMk id="4" creationId="{B8B56A40-1932-4773-856D-37DBF7473CCC}"/>
          </ac:spMkLst>
        </pc:spChg>
        <pc:spChg chg="del mod ord">
          <ac:chgData name="Rayson Pacheco" userId="7725ef4206a13425" providerId="LiveId" clId="{052001CE-72F4-4221-8B01-9455DB9E3999}" dt="2021-02-19T22:23:29.369" v="558" actId="700"/>
          <ac:spMkLst>
            <pc:docMk/>
            <pc:sldMk cId="1868960347" sldId="337"/>
            <ac:spMk id="5" creationId="{D3697299-E5DE-4C82-A461-C0E298B09ED1}"/>
          </ac:spMkLst>
        </pc:spChg>
        <pc:spChg chg="del mod ord">
          <ac:chgData name="Rayson Pacheco" userId="7725ef4206a13425" providerId="LiveId" clId="{052001CE-72F4-4221-8B01-9455DB9E3999}" dt="2021-02-19T22:23:29.369" v="558" actId="700"/>
          <ac:spMkLst>
            <pc:docMk/>
            <pc:sldMk cId="1868960347" sldId="337"/>
            <ac:spMk id="6" creationId="{8722BE1C-D9D3-46CF-9730-3AD25004C2E2}"/>
          </ac:spMkLst>
        </pc:spChg>
        <pc:spChg chg="add mod ord">
          <ac:chgData name="Rayson Pacheco" userId="7725ef4206a13425" providerId="LiveId" clId="{052001CE-72F4-4221-8B01-9455DB9E3999}" dt="2021-02-19T22:24:30.362" v="575" actId="1076"/>
          <ac:spMkLst>
            <pc:docMk/>
            <pc:sldMk cId="1868960347" sldId="337"/>
            <ac:spMk id="7" creationId="{879C0743-BDDD-4FCB-A340-578CF3D651F8}"/>
          </ac:spMkLst>
        </pc:spChg>
        <pc:spChg chg="add del mod ord">
          <ac:chgData name="Rayson Pacheco" userId="7725ef4206a13425" providerId="LiveId" clId="{052001CE-72F4-4221-8B01-9455DB9E3999}" dt="2021-02-19T22:24:13.826" v="570" actId="478"/>
          <ac:spMkLst>
            <pc:docMk/>
            <pc:sldMk cId="1868960347" sldId="337"/>
            <ac:spMk id="8" creationId="{CA27A245-BA19-4936-898C-B8A97D986F76}"/>
          </ac:spMkLst>
        </pc:spChg>
        <pc:spChg chg="add del mod ord">
          <ac:chgData name="Rayson Pacheco" userId="7725ef4206a13425" providerId="LiveId" clId="{052001CE-72F4-4221-8B01-9455DB9E3999}" dt="2021-02-19T22:25:02.055" v="577" actId="931"/>
          <ac:spMkLst>
            <pc:docMk/>
            <pc:sldMk cId="1868960347" sldId="337"/>
            <ac:spMk id="9" creationId="{A568FB3C-DBB8-4086-BDCB-3E43645970A5}"/>
          </ac:spMkLst>
        </pc:spChg>
        <pc:spChg chg="add mod">
          <ac:chgData name="Rayson Pacheco" userId="7725ef4206a13425" providerId="LiveId" clId="{052001CE-72F4-4221-8B01-9455DB9E3999}" dt="2021-02-19T22:24:30.362" v="575" actId="1076"/>
          <ac:spMkLst>
            <pc:docMk/>
            <pc:sldMk cId="1868960347" sldId="337"/>
            <ac:spMk id="10" creationId="{DD947359-4F49-4427-B2D4-4175D1E4F223}"/>
          </ac:spMkLst>
        </pc:spChg>
        <pc:picChg chg="add mod">
          <ac:chgData name="Rayson Pacheco" userId="7725ef4206a13425" providerId="LiveId" clId="{052001CE-72F4-4221-8B01-9455DB9E3999}" dt="2021-02-19T22:25:07.257" v="579" actId="27614"/>
          <ac:picMkLst>
            <pc:docMk/>
            <pc:sldMk cId="1868960347" sldId="337"/>
            <ac:picMk id="12" creationId="{C88BF792-7E87-4073-8503-EAF3B9EDAC7D}"/>
          </ac:picMkLst>
        </pc:picChg>
      </pc:sldChg>
      <pc:sldChg chg="addSp delSp modSp new mod ord modClrScheme chgLayout">
        <pc:chgData name="Rayson Pacheco" userId="7725ef4206a13425" providerId="LiveId" clId="{052001CE-72F4-4221-8B01-9455DB9E3999}" dt="2021-02-19T22:31:06.462" v="744" actId="18131"/>
        <pc:sldMkLst>
          <pc:docMk/>
          <pc:sldMk cId="2193277342" sldId="338"/>
        </pc:sldMkLst>
        <pc:spChg chg="del mod ord">
          <ac:chgData name="Rayson Pacheco" userId="7725ef4206a13425" providerId="LiveId" clId="{052001CE-72F4-4221-8B01-9455DB9E3999}" dt="2021-02-19T22:25:11.390" v="580" actId="700"/>
          <ac:spMkLst>
            <pc:docMk/>
            <pc:sldMk cId="2193277342" sldId="338"/>
            <ac:spMk id="2" creationId="{6C92427D-1D89-4042-A18A-40EA40C71005}"/>
          </ac:spMkLst>
        </pc:spChg>
        <pc:spChg chg="mod ord">
          <ac:chgData name="Rayson Pacheco" userId="7725ef4206a13425" providerId="LiveId" clId="{052001CE-72F4-4221-8B01-9455DB9E3999}" dt="2021-02-19T22:25:11.390" v="580" actId="700"/>
          <ac:spMkLst>
            <pc:docMk/>
            <pc:sldMk cId="2193277342" sldId="338"/>
            <ac:spMk id="3" creationId="{671D56A6-0E7B-427D-AA69-4AD5C1F7D2DD}"/>
          </ac:spMkLst>
        </pc:spChg>
        <pc:spChg chg="del mod ord">
          <ac:chgData name="Rayson Pacheco" userId="7725ef4206a13425" providerId="LiveId" clId="{052001CE-72F4-4221-8B01-9455DB9E3999}" dt="2021-02-19T22:25:11.390" v="580" actId="700"/>
          <ac:spMkLst>
            <pc:docMk/>
            <pc:sldMk cId="2193277342" sldId="338"/>
            <ac:spMk id="4" creationId="{B9B935CF-B4D6-463C-874F-29DCD3A38F33}"/>
          </ac:spMkLst>
        </pc:spChg>
        <pc:spChg chg="add del mod ord">
          <ac:chgData name="Rayson Pacheco" userId="7725ef4206a13425" providerId="LiveId" clId="{052001CE-72F4-4221-8B01-9455DB9E3999}" dt="2021-02-19T22:25:51.474" v="600" actId="478"/>
          <ac:spMkLst>
            <pc:docMk/>
            <pc:sldMk cId="2193277342" sldId="338"/>
            <ac:spMk id="5" creationId="{853DFDF6-6AF7-482B-809C-E3F516B41564}"/>
          </ac:spMkLst>
        </pc:spChg>
        <pc:spChg chg="add del mod ord">
          <ac:chgData name="Rayson Pacheco" userId="7725ef4206a13425" providerId="LiveId" clId="{052001CE-72F4-4221-8B01-9455DB9E3999}" dt="2021-02-19T22:25:51.474" v="600" actId="478"/>
          <ac:spMkLst>
            <pc:docMk/>
            <pc:sldMk cId="2193277342" sldId="338"/>
            <ac:spMk id="6" creationId="{7FBEC6B2-372E-41FC-BCCD-85485E45530E}"/>
          </ac:spMkLst>
        </pc:spChg>
        <pc:spChg chg="add del mod ord">
          <ac:chgData name="Rayson Pacheco" userId="7725ef4206a13425" providerId="LiveId" clId="{052001CE-72F4-4221-8B01-9455DB9E3999}" dt="2021-02-19T22:30:51.618" v="740" actId="931"/>
          <ac:spMkLst>
            <pc:docMk/>
            <pc:sldMk cId="2193277342" sldId="338"/>
            <ac:spMk id="7" creationId="{12C0A58B-A787-4042-9336-737B1C93F08C}"/>
          </ac:spMkLst>
        </pc:spChg>
        <pc:spChg chg="add mod">
          <ac:chgData name="Rayson Pacheco" userId="7725ef4206a13425" providerId="LiveId" clId="{052001CE-72F4-4221-8B01-9455DB9E3999}" dt="2021-02-19T22:30:32.858" v="738" actId="1076"/>
          <ac:spMkLst>
            <pc:docMk/>
            <pc:sldMk cId="2193277342" sldId="338"/>
            <ac:spMk id="8" creationId="{742E96BA-4E46-4B79-A83A-EFECE3A7DFEA}"/>
          </ac:spMkLst>
        </pc:spChg>
        <pc:spChg chg="add del mod">
          <ac:chgData name="Rayson Pacheco" userId="7725ef4206a13425" providerId="LiveId" clId="{052001CE-72F4-4221-8B01-9455DB9E3999}" dt="2021-02-19T22:30:22.914" v="728" actId="478"/>
          <ac:spMkLst>
            <pc:docMk/>
            <pc:sldMk cId="2193277342" sldId="338"/>
            <ac:spMk id="9" creationId="{0BE30B3F-BD81-4C71-9703-976D2F8D25CD}"/>
          </ac:spMkLst>
        </pc:spChg>
        <pc:picChg chg="add mod modCrop">
          <ac:chgData name="Rayson Pacheco" userId="7725ef4206a13425" providerId="LiveId" clId="{052001CE-72F4-4221-8B01-9455DB9E3999}" dt="2021-02-19T22:31:06.462" v="744" actId="18131"/>
          <ac:picMkLst>
            <pc:docMk/>
            <pc:sldMk cId="2193277342" sldId="338"/>
            <ac:picMk id="11" creationId="{79998064-5075-485A-ACA7-336B76A289CB}"/>
          </ac:picMkLst>
        </pc:picChg>
      </pc:sldChg>
      <pc:sldChg chg="addSp delSp modSp new mod modClrScheme chgLayout">
        <pc:chgData name="Rayson Pacheco" userId="7725ef4206a13425" providerId="LiveId" clId="{052001CE-72F4-4221-8B01-9455DB9E3999}" dt="2021-02-19T22:37:50.415" v="1246" actId="478"/>
        <pc:sldMkLst>
          <pc:docMk/>
          <pc:sldMk cId="659338553" sldId="339"/>
        </pc:sldMkLst>
        <pc:spChg chg="del mod ord">
          <ac:chgData name="Rayson Pacheco" userId="7725ef4206a13425" providerId="LiveId" clId="{052001CE-72F4-4221-8B01-9455DB9E3999}" dt="2021-02-19T22:26:58.447" v="609" actId="700"/>
          <ac:spMkLst>
            <pc:docMk/>
            <pc:sldMk cId="659338553" sldId="339"/>
            <ac:spMk id="2" creationId="{AC765197-8240-4863-B90F-1809E90A0478}"/>
          </ac:spMkLst>
        </pc:spChg>
        <pc:spChg chg="mod ord">
          <ac:chgData name="Rayson Pacheco" userId="7725ef4206a13425" providerId="LiveId" clId="{052001CE-72F4-4221-8B01-9455DB9E3999}" dt="2021-02-19T22:26:58.447" v="609" actId="700"/>
          <ac:spMkLst>
            <pc:docMk/>
            <pc:sldMk cId="659338553" sldId="339"/>
            <ac:spMk id="3" creationId="{BEC79DB9-B596-454D-B700-968893360C14}"/>
          </ac:spMkLst>
        </pc:spChg>
        <pc:spChg chg="del">
          <ac:chgData name="Rayson Pacheco" userId="7725ef4206a13425" providerId="LiveId" clId="{052001CE-72F4-4221-8B01-9455DB9E3999}" dt="2021-02-19T22:26:58.447" v="609" actId="700"/>
          <ac:spMkLst>
            <pc:docMk/>
            <pc:sldMk cId="659338553" sldId="339"/>
            <ac:spMk id="4" creationId="{373CB51B-690A-49C6-A151-541AA6871EE3}"/>
          </ac:spMkLst>
        </pc:spChg>
        <pc:spChg chg="add mod ord">
          <ac:chgData name="Rayson Pacheco" userId="7725ef4206a13425" providerId="LiveId" clId="{052001CE-72F4-4221-8B01-9455DB9E3999}" dt="2021-02-19T22:26:58.447" v="609" actId="700"/>
          <ac:spMkLst>
            <pc:docMk/>
            <pc:sldMk cId="659338553" sldId="339"/>
            <ac:spMk id="5" creationId="{0DC9D48B-86D8-4377-B440-45F7DCAB26E3}"/>
          </ac:spMkLst>
        </pc:spChg>
        <pc:spChg chg="add del mod ord">
          <ac:chgData name="Rayson Pacheco" userId="7725ef4206a13425" providerId="LiveId" clId="{052001CE-72F4-4221-8B01-9455DB9E3999}" dt="2021-02-19T22:27:01.178" v="610" actId="478"/>
          <ac:spMkLst>
            <pc:docMk/>
            <pc:sldMk cId="659338553" sldId="339"/>
            <ac:spMk id="6" creationId="{08354252-17C8-4287-AC87-09E8EF9376BD}"/>
          </ac:spMkLst>
        </pc:spChg>
        <pc:spChg chg="add mod">
          <ac:chgData name="Rayson Pacheco" userId="7725ef4206a13425" providerId="LiveId" clId="{052001CE-72F4-4221-8B01-9455DB9E3999}" dt="2021-02-19T22:27:21.443" v="611"/>
          <ac:spMkLst>
            <pc:docMk/>
            <pc:sldMk cId="659338553" sldId="339"/>
            <ac:spMk id="7" creationId="{CBC1ABEE-FE3F-4809-97A5-B80DDC69A7D3}"/>
          </ac:spMkLst>
        </pc:spChg>
        <pc:spChg chg="add del mod">
          <ac:chgData name="Rayson Pacheco" userId="7725ef4206a13425" providerId="LiveId" clId="{052001CE-72F4-4221-8B01-9455DB9E3999}" dt="2021-02-19T22:29:51.354" v="719" actId="478"/>
          <ac:spMkLst>
            <pc:docMk/>
            <pc:sldMk cId="659338553" sldId="339"/>
            <ac:spMk id="9" creationId="{3CBE63E0-C8CE-4FBA-BD95-E0845D0E5F52}"/>
          </ac:spMkLst>
        </pc:spChg>
        <pc:spChg chg="add mod">
          <ac:chgData name="Rayson Pacheco" userId="7725ef4206a13425" providerId="LiveId" clId="{052001CE-72F4-4221-8B01-9455DB9E3999}" dt="2021-02-19T22:28:09.272" v="647" actId="404"/>
          <ac:spMkLst>
            <pc:docMk/>
            <pc:sldMk cId="659338553" sldId="339"/>
            <ac:spMk id="10" creationId="{337082AF-4936-4910-BC1E-A89B25BB6D45}"/>
          </ac:spMkLst>
        </pc:spChg>
        <pc:spChg chg="add mod">
          <ac:chgData name="Rayson Pacheco" userId="7725ef4206a13425" providerId="LiveId" clId="{052001CE-72F4-4221-8B01-9455DB9E3999}" dt="2021-02-19T22:29:17.129" v="700" actId="1035"/>
          <ac:spMkLst>
            <pc:docMk/>
            <pc:sldMk cId="659338553" sldId="339"/>
            <ac:spMk id="11" creationId="{D007DEF4-1361-4C6D-9102-659E6E22702D}"/>
          </ac:spMkLst>
        </pc:spChg>
        <pc:spChg chg="add mod">
          <ac:chgData name="Rayson Pacheco" userId="7725ef4206a13425" providerId="LiveId" clId="{052001CE-72F4-4221-8B01-9455DB9E3999}" dt="2021-02-19T22:29:10.104" v="692" actId="1076"/>
          <ac:spMkLst>
            <pc:docMk/>
            <pc:sldMk cId="659338553" sldId="339"/>
            <ac:spMk id="12" creationId="{D4A482A6-B539-41D9-AC5E-BD5826FE4D8F}"/>
          </ac:spMkLst>
        </pc:spChg>
        <pc:spChg chg="add mod">
          <ac:chgData name="Rayson Pacheco" userId="7725ef4206a13425" providerId="LiveId" clId="{052001CE-72F4-4221-8B01-9455DB9E3999}" dt="2021-02-19T22:29:17.129" v="700" actId="1035"/>
          <ac:spMkLst>
            <pc:docMk/>
            <pc:sldMk cId="659338553" sldId="339"/>
            <ac:spMk id="13" creationId="{E327C518-E786-4661-93D5-F0D2CE07488C}"/>
          </ac:spMkLst>
        </pc:spChg>
        <pc:spChg chg="add mod">
          <ac:chgData name="Rayson Pacheco" userId="7725ef4206a13425" providerId="LiveId" clId="{052001CE-72F4-4221-8B01-9455DB9E3999}" dt="2021-02-19T22:29:17.129" v="700" actId="1035"/>
          <ac:spMkLst>
            <pc:docMk/>
            <pc:sldMk cId="659338553" sldId="339"/>
            <ac:spMk id="14" creationId="{137CC352-20ED-4E62-B99D-55FCB51C35EA}"/>
          </ac:spMkLst>
        </pc:spChg>
        <pc:spChg chg="add mod">
          <ac:chgData name="Rayson Pacheco" userId="7725ef4206a13425" providerId="LiveId" clId="{052001CE-72F4-4221-8B01-9455DB9E3999}" dt="2021-02-19T22:29:10.104" v="692" actId="1076"/>
          <ac:spMkLst>
            <pc:docMk/>
            <pc:sldMk cId="659338553" sldId="339"/>
            <ac:spMk id="15" creationId="{F7A946D8-AE9F-4D61-A7D5-D9D1535BD232}"/>
          </ac:spMkLst>
        </pc:spChg>
        <pc:spChg chg="add mod">
          <ac:chgData name="Rayson Pacheco" userId="7725ef4206a13425" providerId="LiveId" clId="{052001CE-72F4-4221-8B01-9455DB9E3999}" dt="2021-02-19T22:29:17.129" v="700" actId="1035"/>
          <ac:spMkLst>
            <pc:docMk/>
            <pc:sldMk cId="659338553" sldId="339"/>
            <ac:spMk id="16" creationId="{D3EAF020-2C26-49D9-8EF5-AD38602C9811}"/>
          </ac:spMkLst>
        </pc:spChg>
        <pc:spChg chg="add mod">
          <ac:chgData name="Rayson Pacheco" userId="7725ef4206a13425" providerId="LiveId" clId="{052001CE-72F4-4221-8B01-9455DB9E3999}" dt="2021-02-19T22:29:26.286" v="711" actId="20577"/>
          <ac:spMkLst>
            <pc:docMk/>
            <pc:sldMk cId="659338553" sldId="339"/>
            <ac:spMk id="17" creationId="{811B9698-C158-43BE-A082-FBB923669728}"/>
          </ac:spMkLst>
        </pc:spChg>
        <pc:spChg chg="add del mod">
          <ac:chgData name="Rayson Pacheco" userId="7725ef4206a13425" providerId="LiveId" clId="{052001CE-72F4-4221-8B01-9455DB9E3999}" dt="2021-02-19T22:29:32.714" v="712" actId="478"/>
          <ac:spMkLst>
            <pc:docMk/>
            <pc:sldMk cId="659338553" sldId="339"/>
            <ac:spMk id="18" creationId="{79D39AA9-C951-46E3-A6D6-7F1CFF6FFEAF}"/>
          </ac:spMkLst>
        </pc:spChg>
        <pc:spChg chg="add mod">
          <ac:chgData name="Rayson Pacheco" userId="7725ef4206a13425" providerId="LiveId" clId="{052001CE-72F4-4221-8B01-9455DB9E3999}" dt="2021-02-19T22:29:39.847" v="715" actId="552"/>
          <ac:spMkLst>
            <pc:docMk/>
            <pc:sldMk cId="659338553" sldId="339"/>
            <ac:spMk id="19" creationId="{BF7F2556-FB7D-493C-9B3F-0EAC2D1F9307}"/>
          </ac:spMkLst>
        </pc:spChg>
        <pc:spChg chg="add mod">
          <ac:chgData name="Rayson Pacheco" userId="7725ef4206a13425" providerId="LiveId" clId="{052001CE-72F4-4221-8B01-9455DB9E3999}" dt="2021-02-19T22:29:39.847" v="715" actId="552"/>
          <ac:spMkLst>
            <pc:docMk/>
            <pc:sldMk cId="659338553" sldId="339"/>
            <ac:spMk id="20" creationId="{EEFBFE5A-94C2-443C-A098-2BE261DECDA9}"/>
          </ac:spMkLst>
        </pc:spChg>
        <pc:spChg chg="add del mod">
          <ac:chgData name="Rayson Pacheco" userId="7725ef4206a13425" providerId="LiveId" clId="{052001CE-72F4-4221-8B01-9455DB9E3999}" dt="2021-02-19T22:29:32.714" v="712" actId="478"/>
          <ac:spMkLst>
            <pc:docMk/>
            <pc:sldMk cId="659338553" sldId="339"/>
            <ac:spMk id="21" creationId="{50B56F3D-90E5-4EC4-B93F-A5D4B6774364}"/>
          </ac:spMkLst>
        </pc:spChg>
        <pc:spChg chg="add mod">
          <ac:chgData name="Rayson Pacheco" userId="7725ef4206a13425" providerId="LiveId" clId="{052001CE-72F4-4221-8B01-9455DB9E3999}" dt="2021-02-19T22:29:47.878" v="718" actId="1076"/>
          <ac:spMkLst>
            <pc:docMk/>
            <pc:sldMk cId="659338553" sldId="339"/>
            <ac:spMk id="22" creationId="{A9FEBB9C-6AF3-4BD3-BFC1-CC0C315A4069}"/>
          </ac:spMkLst>
        </pc:spChg>
        <pc:spChg chg="add mod">
          <ac:chgData name="Rayson Pacheco" userId="7725ef4206a13425" providerId="LiveId" clId="{052001CE-72F4-4221-8B01-9455DB9E3999}" dt="2021-02-19T22:29:47.878" v="718" actId="1076"/>
          <ac:spMkLst>
            <pc:docMk/>
            <pc:sldMk cId="659338553" sldId="339"/>
            <ac:spMk id="23" creationId="{CC7AACCF-B19E-4EC8-ABE2-97C43DAC551C}"/>
          </ac:spMkLst>
        </pc:spChg>
        <pc:spChg chg="add del mod">
          <ac:chgData name="Rayson Pacheco" userId="7725ef4206a13425" providerId="LiveId" clId="{052001CE-72F4-4221-8B01-9455DB9E3999}" dt="2021-02-19T22:37:50.415" v="1246" actId="478"/>
          <ac:spMkLst>
            <pc:docMk/>
            <pc:sldMk cId="659338553" sldId="339"/>
            <ac:spMk id="25" creationId="{10D2AE1A-EC3D-47E4-9972-69D5FC7641EF}"/>
          </ac:spMkLst>
        </pc:spChg>
      </pc:sldChg>
      <pc:sldChg chg="addSp delSp modSp new mod modClrScheme chgLayout">
        <pc:chgData name="Rayson Pacheco" userId="7725ef4206a13425" providerId="LiveId" clId="{052001CE-72F4-4221-8B01-9455DB9E3999}" dt="2021-02-19T22:36:57.667" v="1142" actId="571"/>
        <pc:sldMkLst>
          <pc:docMk/>
          <pc:sldMk cId="2636649918" sldId="340"/>
        </pc:sldMkLst>
        <pc:spChg chg="del">
          <ac:chgData name="Rayson Pacheco" userId="7725ef4206a13425" providerId="LiveId" clId="{052001CE-72F4-4221-8B01-9455DB9E3999}" dt="2021-02-19T22:31:23.971" v="746" actId="700"/>
          <ac:spMkLst>
            <pc:docMk/>
            <pc:sldMk cId="2636649918" sldId="340"/>
            <ac:spMk id="2" creationId="{7F7D56B4-FD38-49AA-B181-9868B4212EFB}"/>
          </ac:spMkLst>
        </pc:spChg>
        <pc:spChg chg="del mod ord">
          <ac:chgData name="Rayson Pacheco" userId="7725ef4206a13425" providerId="LiveId" clId="{052001CE-72F4-4221-8B01-9455DB9E3999}" dt="2021-02-19T22:31:23.971" v="746" actId="700"/>
          <ac:spMkLst>
            <pc:docMk/>
            <pc:sldMk cId="2636649918" sldId="340"/>
            <ac:spMk id="3" creationId="{52115497-7F4F-43F6-BB9E-0A3D74BE317E}"/>
          </ac:spMkLst>
        </pc:spChg>
        <pc:spChg chg="mod ord">
          <ac:chgData name="Rayson Pacheco" userId="7725ef4206a13425" providerId="LiveId" clId="{052001CE-72F4-4221-8B01-9455DB9E3999}" dt="2021-02-19T22:36:11.781" v="1084" actId="700"/>
          <ac:spMkLst>
            <pc:docMk/>
            <pc:sldMk cId="2636649918" sldId="340"/>
            <ac:spMk id="4" creationId="{CF9D9B8B-AD1C-4371-B983-CE9BF8A9D42B}"/>
          </ac:spMkLst>
        </pc:spChg>
        <pc:spChg chg="del mod ord">
          <ac:chgData name="Rayson Pacheco" userId="7725ef4206a13425" providerId="LiveId" clId="{052001CE-72F4-4221-8B01-9455DB9E3999}" dt="2021-02-19T22:31:23.971" v="746" actId="700"/>
          <ac:spMkLst>
            <pc:docMk/>
            <pc:sldMk cId="2636649918" sldId="340"/>
            <ac:spMk id="5" creationId="{42FA94E1-7FA4-432B-9254-843D4AE626B8}"/>
          </ac:spMkLst>
        </pc:spChg>
        <pc:spChg chg="add del mod ord">
          <ac:chgData name="Rayson Pacheco" userId="7725ef4206a13425" providerId="LiveId" clId="{052001CE-72F4-4221-8B01-9455DB9E3999}" dt="2021-02-19T22:36:11.781" v="1084" actId="700"/>
          <ac:spMkLst>
            <pc:docMk/>
            <pc:sldMk cId="2636649918" sldId="340"/>
            <ac:spMk id="6" creationId="{1566E32D-B89E-4D39-A399-41569EF96931}"/>
          </ac:spMkLst>
        </pc:spChg>
        <pc:spChg chg="add del mod ord">
          <ac:chgData name="Rayson Pacheco" userId="7725ef4206a13425" providerId="LiveId" clId="{052001CE-72F4-4221-8B01-9455DB9E3999}" dt="2021-02-19T22:36:11.781" v="1084" actId="700"/>
          <ac:spMkLst>
            <pc:docMk/>
            <pc:sldMk cId="2636649918" sldId="340"/>
            <ac:spMk id="7" creationId="{25D6CC3D-B30F-4DAB-98D2-866526C33272}"/>
          </ac:spMkLst>
        </pc:spChg>
        <pc:spChg chg="add del mod ord">
          <ac:chgData name="Rayson Pacheco" userId="7725ef4206a13425" providerId="LiveId" clId="{052001CE-72F4-4221-8B01-9455DB9E3999}" dt="2021-02-19T22:36:11.781" v="1084" actId="700"/>
          <ac:spMkLst>
            <pc:docMk/>
            <pc:sldMk cId="2636649918" sldId="340"/>
            <ac:spMk id="8" creationId="{3F0F6AB5-D240-4287-A0B6-596D4A1BF7BB}"/>
          </ac:spMkLst>
        </pc:spChg>
        <pc:spChg chg="add del mod ord">
          <ac:chgData name="Rayson Pacheco" userId="7725ef4206a13425" providerId="LiveId" clId="{052001CE-72F4-4221-8B01-9455DB9E3999}" dt="2021-02-19T22:36:11.781" v="1084" actId="700"/>
          <ac:spMkLst>
            <pc:docMk/>
            <pc:sldMk cId="2636649918" sldId="340"/>
            <ac:spMk id="9" creationId="{AD3DCA81-55A9-4814-9EAE-EB9272EEAD68}"/>
          </ac:spMkLst>
        </pc:spChg>
        <pc:spChg chg="add mod">
          <ac:chgData name="Rayson Pacheco" userId="7725ef4206a13425" providerId="LiveId" clId="{052001CE-72F4-4221-8B01-9455DB9E3999}" dt="2021-02-19T22:36:22.686" v="1103" actId="207"/>
          <ac:spMkLst>
            <pc:docMk/>
            <pc:sldMk cId="2636649918" sldId="340"/>
            <ac:spMk id="10" creationId="{6C662C7C-2B9B-4FAC-A6DB-791D525F5606}"/>
          </ac:spMkLst>
        </pc:spChg>
        <pc:spChg chg="add mod ord">
          <ac:chgData name="Rayson Pacheco" userId="7725ef4206a13425" providerId="LiveId" clId="{052001CE-72F4-4221-8B01-9455DB9E3999}" dt="2021-02-19T22:36:11.781" v="1084" actId="700"/>
          <ac:spMkLst>
            <pc:docMk/>
            <pc:sldMk cId="2636649918" sldId="340"/>
            <ac:spMk id="11" creationId="{F7BA4401-CFAB-480D-9995-2690D66661C7}"/>
          </ac:spMkLst>
        </pc:spChg>
        <pc:spChg chg="add del mod ord">
          <ac:chgData name="Rayson Pacheco" userId="7725ef4206a13425" providerId="LiveId" clId="{052001CE-72F4-4221-8B01-9455DB9E3999}" dt="2021-02-19T22:36:30.969" v="1105" actId="478"/>
          <ac:spMkLst>
            <pc:docMk/>
            <pc:sldMk cId="2636649918" sldId="340"/>
            <ac:spMk id="12" creationId="{BDA829D4-C7E0-458D-965A-83C195A35B30}"/>
          </ac:spMkLst>
        </pc:spChg>
        <pc:spChg chg="add mod">
          <ac:chgData name="Rayson Pacheco" userId="7725ef4206a13425" providerId="LiveId" clId="{052001CE-72F4-4221-8B01-9455DB9E3999}" dt="2021-02-19T22:36:28.582" v="1104" actId="571"/>
          <ac:spMkLst>
            <pc:docMk/>
            <pc:sldMk cId="2636649918" sldId="340"/>
            <ac:spMk id="13" creationId="{41CB0AEB-9563-4383-BFAE-C756487174A8}"/>
          </ac:spMkLst>
        </pc:spChg>
        <pc:spChg chg="add mod">
          <ac:chgData name="Rayson Pacheco" userId="7725ef4206a13425" providerId="LiveId" clId="{052001CE-72F4-4221-8B01-9455DB9E3999}" dt="2021-02-19T22:36:36.336" v="1106"/>
          <ac:spMkLst>
            <pc:docMk/>
            <pc:sldMk cId="2636649918" sldId="340"/>
            <ac:spMk id="14" creationId="{B20D73DA-EF25-47A1-89DA-AA592CEF49B2}"/>
          </ac:spMkLst>
        </pc:spChg>
        <pc:spChg chg="add mod">
          <ac:chgData name="Rayson Pacheco" userId="7725ef4206a13425" providerId="LiveId" clId="{052001CE-72F4-4221-8B01-9455DB9E3999}" dt="2021-02-19T22:36:56.330" v="1141" actId="1076"/>
          <ac:spMkLst>
            <pc:docMk/>
            <pc:sldMk cId="2636649918" sldId="340"/>
            <ac:spMk id="15" creationId="{A46A5C2A-3E0A-40D5-B08D-477BF81BD6F2}"/>
          </ac:spMkLst>
        </pc:spChg>
        <pc:spChg chg="add mod">
          <ac:chgData name="Rayson Pacheco" userId="7725ef4206a13425" providerId="LiveId" clId="{052001CE-72F4-4221-8B01-9455DB9E3999}" dt="2021-02-19T22:36:57.667" v="1142" actId="571"/>
          <ac:spMkLst>
            <pc:docMk/>
            <pc:sldMk cId="2636649918" sldId="340"/>
            <ac:spMk id="16" creationId="{F97EC989-86C9-4360-8CB6-2B89BC7D0D72}"/>
          </ac:spMkLst>
        </pc:spChg>
      </pc:sldChg>
      <pc:sldChg chg="modSp add del mod">
        <pc:chgData name="Rayson Pacheco" userId="7725ef4206a13425" providerId="LiveId" clId="{052001CE-72F4-4221-8B01-9455DB9E3999}" dt="2021-02-19T21:40:52.564" v="33" actId="47"/>
        <pc:sldMkLst>
          <pc:docMk/>
          <pc:sldMk cId="1564110906" sldId="2549"/>
        </pc:sldMkLst>
        <pc:spChg chg="mod">
          <ac:chgData name="Rayson Pacheco" userId="7725ef4206a13425" providerId="LiveId" clId="{052001CE-72F4-4221-8B01-9455DB9E3999}" dt="2021-02-19T21:32:24.785" v="19" actId="113"/>
          <ac:spMkLst>
            <pc:docMk/>
            <pc:sldMk cId="1564110906" sldId="2549"/>
            <ac:spMk id="5" creationId="{1E7C09F3-1BE8-0445-A3C4-9C100D32B8D9}"/>
          </ac:spMkLst>
        </pc:spChg>
        <pc:spChg chg="mod">
          <ac:chgData name="Rayson Pacheco" userId="7725ef4206a13425" providerId="LiveId" clId="{052001CE-72F4-4221-8B01-9455DB9E3999}" dt="2021-02-19T21:31:10.647" v="17"/>
          <ac:spMkLst>
            <pc:docMk/>
            <pc:sldMk cId="1564110906" sldId="2549"/>
            <ac:spMk id="6" creationId="{C770EE27-FD77-894D-9D88-F5A548E1DCAF}"/>
          </ac:spMkLst>
        </pc:spChg>
      </pc:sldChg>
      <pc:sldChg chg="add del">
        <pc:chgData name="Rayson Pacheco" userId="7725ef4206a13425" providerId="LiveId" clId="{052001CE-72F4-4221-8B01-9455DB9E3999}" dt="2021-02-19T21:40:52.564" v="33" actId="47"/>
        <pc:sldMkLst>
          <pc:docMk/>
          <pc:sldMk cId="1441493825" sldId="2550"/>
        </pc:sldMkLst>
      </pc:sldChg>
      <pc:sldMasterChg chg="del delSldLayout">
        <pc:chgData name="Rayson Pacheco" userId="7725ef4206a13425" providerId="LiveId" clId="{052001CE-72F4-4221-8B01-9455DB9E3999}" dt="2021-02-19T22:30:48.445" v="739" actId="47"/>
        <pc:sldMasterMkLst>
          <pc:docMk/>
          <pc:sldMasterMk cId="2093872371" sldId="2147483725"/>
        </pc:sldMasterMkLst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3800925013" sldId="2147483714"/>
          </pc:sldLayoutMkLst>
        </pc:sldLayoutChg>
        <pc:sldLayoutChg chg="del">
          <pc:chgData name="Rayson Pacheco" userId="7725ef4206a13425" providerId="LiveId" clId="{052001CE-72F4-4221-8B01-9455DB9E3999}" dt="2021-02-19T22:19:28.633" v="506" actId="47"/>
          <pc:sldLayoutMkLst>
            <pc:docMk/>
            <pc:sldMasterMk cId="2093872371" sldId="2147483725"/>
            <pc:sldLayoutMk cId="3635230980" sldId="2147483726"/>
          </pc:sldLayoutMkLst>
        </pc:sldLayoutChg>
        <pc:sldLayoutChg chg="del">
          <pc:chgData name="Rayson Pacheco" userId="7725ef4206a13425" providerId="LiveId" clId="{052001CE-72F4-4221-8B01-9455DB9E3999}" dt="2021-02-19T22:23:14.196" v="556" actId="47"/>
          <pc:sldLayoutMkLst>
            <pc:docMk/>
            <pc:sldMasterMk cId="2093872371" sldId="2147483725"/>
            <pc:sldLayoutMk cId="4118494078" sldId="2147483728"/>
          </pc:sldLayoutMkLst>
        </pc:sldLayoutChg>
        <pc:sldLayoutChg chg="del">
          <pc:chgData name="Rayson Pacheco" userId="7725ef4206a13425" providerId="LiveId" clId="{052001CE-72F4-4221-8B01-9455DB9E3999}" dt="2021-02-19T22:17:09.238" v="476" actId="47"/>
          <pc:sldLayoutMkLst>
            <pc:docMk/>
            <pc:sldMasterMk cId="2093872371" sldId="2147483725"/>
            <pc:sldLayoutMk cId="1715664171" sldId="2147483730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1193920" sldId="2147483734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2300412490" sldId="2147483735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2902114022" sldId="2147483736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1402279134" sldId="2147483737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3008106120" sldId="2147483738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161790365" sldId="2147483739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2686224864" sldId="2147483740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1445521011" sldId="2147483741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917956750" sldId="2147483742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3707033156" sldId="2147483743"/>
          </pc:sldLayoutMkLst>
        </pc:sldLayoutChg>
        <pc:sldLayoutChg chg="del">
          <pc:chgData name="Rayson Pacheco" userId="7725ef4206a13425" providerId="LiveId" clId="{052001CE-72F4-4221-8B01-9455DB9E3999}" dt="2021-02-19T22:30:48.445" v="739" actId="47"/>
          <pc:sldLayoutMkLst>
            <pc:docMk/>
            <pc:sldMasterMk cId="2093872371" sldId="2147483725"/>
            <pc:sldLayoutMk cId="2130529950" sldId="2147483744"/>
          </pc:sldLayoutMkLst>
        </pc:sldLayoutChg>
        <pc:sldLayoutChg chg="del">
          <pc:chgData name="Rayson Pacheco" userId="7725ef4206a13425" providerId="LiveId" clId="{052001CE-72F4-4221-8B01-9455DB9E3999}" dt="2021-02-19T22:24:37.771" v="576" actId="47"/>
          <pc:sldLayoutMkLst>
            <pc:docMk/>
            <pc:sldMasterMk cId="2093872371" sldId="2147483725"/>
            <pc:sldLayoutMk cId="2930460240" sldId="2147483745"/>
          </pc:sldLayoutMkLst>
        </pc:sldLayoutChg>
      </pc:sldMasterChg>
      <pc:sldMasterChg chg="del delSldLayout">
        <pc:chgData name="Rayson Pacheco" userId="7725ef4206a13425" providerId="LiveId" clId="{052001CE-72F4-4221-8B01-9455DB9E3999}" dt="2021-02-19T21:40:52.564" v="33" actId="47"/>
        <pc:sldMasterMkLst>
          <pc:docMk/>
          <pc:sldMasterMk cId="4094565277" sldId="2147483746"/>
        </pc:sldMasterMkLst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3073692711" sldId="2147483747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3815770844" sldId="2147483748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142591390" sldId="2147483749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2597578906" sldId="2147483750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3743878743" sldId="2147483751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3513959633" sldId="2147483752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3234424711" sldId="2147483753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555180666" sldId="2147483754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3543372837" sldId="2147483755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1856165760" sldId="2147483756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3577961309" sldId="2147483757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2395763156" sldId="2147483758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70759698" sldId="2147483759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175550049" sldId="2147483760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2566921412" sldId="2147483761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433669836" sldId="2147483762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122818327" sldId="2147483763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3947299452" sldId="2147483764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3161656992" sldId="2147483765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4094565277" sldId="2147483746"/>
            <pc:sldLayoutMk cId="3765268461" sldId="2147483766"/>
          </pc:sldLayoutMkLst>
        </pc:sldLayoutChg>
      </pc:sldMasterChg>
      <pc:sldMasterChg chg="del delSldLayout">
        <pc:chgData name="Rayson Pacheco" userId="7725ef4206a13425" providerId="LiveId" clId="{052001CE-72F4-4221-8B01-9455DB9E3999}" dt="2021-02-19T21:40:52.564" v="33" actId="47"/>
        <pc:sldMasterMkLst>
          <pc:docMk/>
          <pc:sldMasterMk cId="2965332211" sldId="2147483767"/>
        </pc:sldMasterMkLst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3457288155" sldId="2147483768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2176901542" sldId="2147483769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3945041498" sldId="2147483770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1915805703" sldId="2147483771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2731923707" sldId="2147483772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3109675117" sldId="2147483773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3715454465" sldId="2147483774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3306988382" sldId="2147483775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2439320850" sldId="2147483776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1283596458" sldId="2147483777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1634139780" sldId="2147483778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842235360" sldId="2147483779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3757044010" sldId="2147483780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1557689751" sldId="2147483781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592062446" sldId="2147483782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1057539857" sldId="2147483783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4192649347" sldId="2147483784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97514895" sldId="2147483785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455500918" sldId="2147483786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2965332211" sldId="2147483767"/>
            <pc:sldLayoutMk cId="2472772889" sldId="2147483787"/>
          </pc:sldLayoutMkLst>
        </pc:sldLayoutChg>
      </pc:sldMasterChg>
      <pc:sldMasterChg chg="addSp delSp modSp mod addSldLayout modSldLayout">
        <pc:chgData name="Rayson Pacheco" userId="7725ef4206a13425" providerId="LiveId" clId="{052001CE-72F4-4221-8B01-9455DB9E3999}" dt="2021-02-19T22:31:41.564" v="769" actId="207"/>
        <pc:sldMasterMkLst>
          <pc:docMk/>
          <pc:sldMasterMk cId="10473037" sldId="2147483788"/>
        </pc:sldMasterMkLst>
        <pc:spChg chg="mod">
          <ac:chgData name="Rayson Pacheco" userId="7725ef4206a13425" providerId="LiveId" clId="{052001CE-72F4-4221-8B01-9455DB9E3999}" dt="2021-02-19T21:48:59.755" v="160" actId="207"/>
          <ac:spMkLst>
            <pc:docMk/>
            <pc:sldMasterMk cId="10473037" sldId="2147483788"/>
            <ac:spMk id="2" creationId="{10060ACE-E228-45FD-83E3-FF4D1CCF705F}"/>
          </ac:spMkLst>
        </pc:spChg>
        <pc:spChg chg="mod">
          <ac:chgData name="Rayson Pacheco" userId="7725ef4206a13425" providerId="LiveId" clId="{052001CE-72F4-4221-8B01-9455DB9E3999}" dt="2021-02-19T21:48:59.755" v="160" actId="207"/>
          <ac:spMkLst>
            <pc:docMk/>
            <pc:sldMasterMk cId="10473037" sldId="2147483788"/>
            <ac:spMk id="3" creationId="{D88AF9FF-2A4E-41E6-956B-69BC625CC9A4}"/>
          </ac:spMkLst>
        </pc:spChg>
        <pc:spChg chg="mod">
          <ac:chgData name="Rayson Pacheco" userId="7725ef4206a13425" providerId="LiveId" clId="{052001CE-72F4-4221-8B01-9455DB9E3999}" dt="2021-02-19T21:49:38.211" v="163" actId="207"/>
          <ac:spMkLst>
            <pc:docMk/>
            <pc:sldMasterMk cId="10473037" sldId="2147483788"/>
            <ac:spMk id="6" creationId="{94FD9470-E137-41DF-A5CA-C7B4B9856E94}"/>
          </ac:spMkLst>
        </pc:spChg>
        <pc:spChg chg="mod">
          <ac:chgData name="Rayson Pacheco" userId="7725ef4206a13425" providerId="LiveId" clId="{052001CE-72F4-4221-8B01-9455DB9E3999}" dt="2021-02-19T21:49:27.574" v="162" actId="207"/>
          <ac:spMkLst>
            <pc:docMk/>
            <pc:sldMasterMk cId="10473037" sldId="2147483788"/>
            <ac:spMk id="7" creationId="{CEE1F87C-C7F2-4F14-86B1-854B7B0C580E}"/>
          </ac:spMkLst>
        </pc:spChg>
        <pc:spChg chg="del mod">
          <ac:chgData name="Rayson Pacheco" userId="7725ef4206a13425" providerId="LiveId" clId="{052001CE-72F4-4221-8B01-9455DB9E3999}" dt="2021-02-19T21:54:51.484" v="210" actId="21"/>
          <ac:spMkLst>
            <pc:docMk/>
            <pc:sldMasterMk cId="10473037" sldId="2147483788"/>
            <ac:spMk id="8" creationId="{48AB12CC-D752-4664-B92F-BAEFF0416B7E}"/>
          </ac:spMkLst>
        </pc:spChg>
        <pc:spChg chg="add mod ord">
          <ac:chgData name="Rayson Pacheco" userId="7725ef4206a13425" providerId="LiveId" clId="{052001CE-72F4-4221-8B01-9455DB9E3999}" dt="2021-02-19T21:48:38.032" v="155" actId="167"/>
          <ac:spMkLst>
            <pc:docMk/>
            <pc:sldMasterMk cId="10473037" sldId="2147483788"/>
            <ac:spMk id="9" creationId="{A267819C-51EA-4D0D-92FA-D1A71CF1EBEB}"/>
          </ac:spMkLst>
        </pc:spChg>
        <pc:picChg chg="add mod ord">
          <ac:chgData name="Rayson Pacheco" userId="7725ef4206a13425" providerId="LiveId" clId="{052001CE-72F4-4221-8B01-9455DB9E3999}" dt="2021-02-19T21:48:50.238" v="159" actId="167"/>
          <ac:picMkLst>
            <pc:docMk/>
            <pc:sldMasterMk cId="10473037" sldId="2147483788"/>
            <ac:picMk id="10" creationId="{A112180D-B9B7-4D8C-9189-BBB52F88D7AD}"/>
          </ac:picMkLst>
        </pc:picChg>
        <pc:sldLayoutChg chg="addSp modSp mod">
          <pc:chgData name="Rayson Pacheco" userId="7725ef4206a13425" providerId="LiveId" clId="{052001CE-72F4-4221-8B01-9455DB9E3999}" dt="2021-02-19T21:48:45.779" v="157" actId="167"/>
          <pc:sldLayoutMkLst>
            <pc:docMk/>
            <pc:sldMasterMk cId="10473037" sldId="2147483788"/>
            <pc:sldLayoutMk cId="4249442860" sldId="2147483790"/>
          </pc:sldLayoutMkLst>
          <pc:spChg chg="ord">
            <ac:chgData name="Rayson Pacheco" userId="7725ef4206a13425" providerId="LiveId" clId="{052001CE-72F4-4221-8B01-9455DB9E3999}" dt="2021-02-19T21:42:02.973" v="67" actId="167"/>
            <ac:spMkLst>
              <pc:docMk/>
              <pc:sldMasterMk cId="10473037" sldId="2147483788"/>
              <pc:sldLayoutMk cId="4249442860" sldId="2147483790"/>
              <ac:spMk id="7" creationId="{76607FB0-0FB2-41FD-B334-74C7B05B8CEE}"/>
            </ac:spMkLst>
          </pc:spChg>
          <pc:spChg chg="mod ord">
            <ac:chgData name="Rayson Pacheco" userId="7725ef4206a13425" providerId="LiveId" clId="{052001CE-72F4-4221-8B01-9455DB9E3999}" dt="2021-02-19T21:48:45.779" v="157" actId="167"/>
            <ac:spMkLst>
              <pc:docMk/>
              <pc:sldMasterMk cId="10473037" sldId="2147483788"/>
              <pc:sldLayoutMk cId="4249442860" sldId="2147483790"/>
              <ac:spMk id="8" creationId="{21508BC1-7ABB-42C8-B268-3C6F4FD455DE}"/>
            </ac:spMkLst>
          </pc:spChg>
          <pc:spChg chg="mod">
            <ac:chgData name="Rayson Pacheco" userId="7725ef4206a13425" providerId="LiveId" clId="{052001CE-72F4-4221-8B01-9455DB9E3999}" dt="2021-02-19T21:42:32.123" v="137" actId="207"/>
            <ac:spMkLst>
              <pc:docMk/>
              <pc:sldMasterMk cId="10473037" sldId="2147483788"/>
              <pc:sldLayoutMk cId="4249442860" sldId="2147483790"/>
              <ac:spMk id="10" creationId="{F04A5F51-C7E6-44CC-ADF3-1C83AA35D0DC}"/>
            </ac:spMkLst>
          </pc:spChg>
          <pc:picChg chg="add mod ord modCrop">
            <ac:chgData name="Rayson Pacheco" userId="7725ef4206a13425" providerId="LiveId" clId="{052001CE-72F4-4221-8B01-9455DB9E3999}" dt="2021-02-19T21:41:49.720" v="40" actId="167"/>
            <ac:picMkLst>
              <pc:docMk/>
              <pc:sldMasterMk cId="10473037" sldId="2147483788"/>
              <pc:sldLayoutMk cId="4249442860" sldId="2147483790"/>
              <ac:picMk id="5" creationId="{51D89317-1BD9-4F9F-B547-7A000BCA1BD4}"/>
            </ac:picMkLst>
          </pc:picChg>
        </pc:sldLayoutChg>
        <pc:sldLayoutChg chg="delSp modSp mod">
          <pc:chgData name="Rayson Pacheco" userId="7725ef4206a13425" providerId="LiveId" clId="{052001CE-72F4-4221-8B01-9455DB9E3999}" dt="2021-02-19T22:25:44.487" v="599" actId="478"/>
          <pc:sldLayoutMkLst>
            <pc:docMk/>
            <pc:sldMasterMk cId="10473037" sldId="2147483788"/>
            <pc:sldLayoutMk cId="2451469017" sldId="2147483792"/>
          </pc:sldLayoutMkLst>
          <pc:spChg chg="del">
            <ac:chgData name="Rayson Pacheco" userId="7725ef4206a13425" providerId="LiveId" clId="{052001CE-72F4-4221-8B01-9455DB9E3999}" dt="2021-02-19T22:25:44.487" v="599" actId="478"/>
            <ac:spMkLst>
              <pc:docMk/>
              <pc:sldMasterMk cId="10473037" sldId="2147483788"/>
              <pc:sldLayoutMk cId="2451469017" sldId="2147483792"/>
              <ac:spMk id="2" creationId="{4E8B51C6-9166-4F67-995A-396809E6533C}"/>
            </ac:spMkLst>
          </pc:spChg>
          <pc:spChg chg="del">
            <ac:chgData name="Rayson Pacheco" userId="7725ef4206a13425" providerId="LiveId" clId="{052001CE-72F4-4221-8B01-9455DB9E3999}" dt="2021-02-19T22:25:44.487" v="599" actId="478"/>
            <ac:spMkLst>
              <pc:docMk/>
              <pc:sldMasterMk cId="10473037" sldId="2147483788"/>
              <pc:sldLayoutMk cId="2451469017" sldId="2147483792"/>
              <ac:spMk id="3" creationId="{A951C9A4-8764-4CB3-AC26-C957C0E84BCD}"/>
            </ac:spMkLst>
          </pc:spChg>
          <pc:spChg chg="mod">
            <ac:chgData name="Rayson Pacheco" userId="7725ef4206a13425" providerId="LiveId" clId="{052001CE-72F4-4221-8B01-9455DB9E3999}" dt="2021-02-19T22:25:40.792" v="598" actId="207"/>
            <ac:spMkLst>
              <pc:docMk/>
              <pc:sldMasterMk cId="10473037" sldId="2147483788"/>
              <pc:sldLayoutMk cId="2451469017" sldId="2147483792"/>
              <ac:spMk id="4" creationId="{D1A59197-7C21-44E6-8A97-DE0ABD1E6909}"/>
            </ac:spMkLst>
          </pc:spChg>
          <pc:spChg chg="del">
            <ac:chgData name="Rayson Pacheco" userId="7725ef4206a13425" providerId="LiveId" clId="{052001CE-72F4-4221-8B01-9455DB9E3999}" dt="2021-02-19T22:25:23.171" v="581" actId="478"/>
            <ac:spMkLst>
              <pc:docMk/>
              <pc:sldMasterMk cId="10473037" sldId="2147483788"/>
              <pc:sldLayoutMk cId="2451469017" sldId="2147483792"/>
              <ac:spMk id="7" creationId="{76607FB0-0FB2-41FD-B334-74C7B05B8CEE}"/>
            </ac:spMkLst>
          </pc:spChg>
        </pc:sldLayoutChg>
        <pc:sldLayoutChg chg="addSp modSp">
          <pc:chgData name="Rayson Pacheco" userId="7725ef4206a13425" providerId="LiveId" clId="{052001CE-72F4-4221-8B01-9455DB9E3999}" dt="2021-02-19T21:54:55.686" v="211"/>
          <pc:sldLayoutMkLst>
            <pc:docMk/>
            <pc:sldMasterMk cId="10473037" sldId="2147483788"/>
            <pc:sldLayoutMk cId="1583434992" sldId="2147483794"/>
          </pc:sldLayoutMkLst>
          <pc:spChg chg="add mod">
            <ac:chgData name="Rayson Pacheco" userId="7725ef4206a13425" providerId="LiveId" clId="{052001CE-72F4-4221-8B01-9455DB9E3999}" dt="2021-02-19T21:54:55.686" v="211"/>
            <ac:spMkLst>
              <pc:docMk/>
              <pc:sldMasterMk cId="10473037" sldId="2147483788"/>
              <pc:sldLayoutMk cId="1583434992" sldId="2147483794"/>
              <ac:spMk id="5" creationId="{8F1DC201-9164-47DF-995A-32753940C75F}"/>
            </ac:spMkLst>
          </pc:spChg>
        </pc:sldLayoutChg>
        <pc:sldLayoutChg chg="delSp modSp mod">
          <pc:chgData name="Rayson Pacheco" userId="7725ef4206a13425" providerId="LiveId" clId="{052001CE-72F4-4221-8B01-9455DB9E3999}" dt="2021-02-19T22:09:47.954" v="414" actId="207"/>
          <pc:sldLayoutMkLst>
            <pc:docMk/>
            <pc:sldMasterMk cId="10473037" sldId="2147483788"/>
            <pc:sldLayoutMk cId="135751947" sldId="2147483797"/>
          </pc:sldLayoutMkLst>
          <pc:spChg chg="del">
            <ac:chgData name="Rayson Pacheco" userId="7725ef4206a13425" providerId="LiveId" clId="{052001CE-72F4-4221-8B01-9455DB9E3999}" dt="2021-02-19T22:09:42.802" v="413" actId="478"/>
            <ac:spMkLst>
              <pc:docMk/>
              <pc:sldMasterMk cId="10473037" sldId="2147483788"/>
              <pc:sldLayoutMk cId="135751947" sldId="2147483797"/>
              <ac:spMk id="2" creationId="{E94FD2F3-3119-48E2-B464-A93E23C5A607}"/>
            </ac:spMkLst>
          </pc:spChg>
          <pc:spChg chg="del">
            <ac:chgData name="Rayson Pacheco" userId="7725ef4206a13425" providerId="LiveId" clId="{052001CE-72F4-4221-8B01-9455DB9E3999}" dt="2021-02-19T22:09:42.802" v="413" actId="478"/>
            <ac:spMkLst>
              <pc:docMk/>
              <pc:sldMasterMk cId="10473037" sldId="2147483788"/>
              <pc:sldLayoutMk cId="135751947" sldId="2147483797"/>
              <ac:spMk id="3" creationId="{FCE87C6E-3441-429B-A81D-87F8344C068B}"/>
            </ac:spMkLst>
          </pc:spChg>
          <pc:spChg chg="del">
            <ac:chgData name="Rayson Pacheco" userId="7725ef4206a13425" providerId="LiveId" clId="{052001CE-72F4-4221-8B01-9455DB9E3999}" dt="2021-02-19T22:09:36.589" v="412" actId="478"/>
            <ac:spMkLst>
              <pc:docMk/>
              <pc:sldMasterMk cId="10473037" sldId="2147483788"/>
              <pc:sldLayoutMk cId="135751947" sldId="2147483797"/>
              <ac:spMk id="8" creationId="{34C5F727-FA73-47F4-8647-79441AA996E3}"/>
            </ac:spMkLst>
          </pc:spChg>
          <pc:spChg chg="mod">
            <ac:chgData name="Rayson Pacheco" userId="7725ef4206a13425" providerId="LiveId" clId="{052001CE-72F4-4221-8B01-9455DB9E3999}" dt="2021-02-19T22:09:47.954" v="414" actId="207"/>
            <ac:spMkLst>
              <pc:docMk/>
              <pc:sldMasterMk cId="10473037" sldId="2147483788"/>
              <pc:sldLayoutMk cId="135751947" sldId="2147483797"/>
              <ac:spMk id="15" creationId="{43661888-890D-4E0C-8076-65EDFDB7DE27}"/>
            </ac:spMkLst>
          </pc:spChg>
          <pc:spChg chg="mod">
            <ac:chgData name="Rayson Pacheco" userId="7725ef4206a13425" providerId="LiveId" clId="{052001CE-72F4-4221-8B01-9455DB9E3999}" dt="2021-02-19T22:09:47.954" v="414" actId="207"/>
            <ac:spMkLst>
              <pc:docMk/>
              <pc:sldMasterMk cId="10473037" sldId="2147483788"/>
              <pc:sldLayoutMk cId="135751947" sldId="2147483797"/>
              <ac:spMk id="16" creationId="{5AE48EF9-5BAF-4BD7-A6BE-866C0307B69F}"/>
            </ac:spMkLst>
          </pc:spChg>
          <pc:spChg chg="del">
            <ac:chgData name="Rayson Pacheco" userId="7725ef4206a13425" providerId="LiveId" clId="{052001CE-72F4-4221-8B01-9455DB9E3999}" dt="2021-02-19T22:09:42.802" v="413" actId="478"/>
            <ac:spMkLst>
              <pc:docMk/>
              <pc:sldMasterMk cId="10473037" sldId="2147483788"/>
              <pc:sldLayoutMk cId="135751947" sldId="2147483797"/>
              <ac:spMk id="17" creationId="{E8D4A5F4-99AC-4FB3-8A59-AB8D7B4FC7D7}"/>
            </ac:spMkLst>
          </pc:spChg>
        </pc:sldLayoutChg>
        <pc:sldLayoutChg chg="delSp modSp mod">
          <pc:chgData name="Rayson Pacheco" userId="7725ef4206a13425" providerId="LiveId" clId="{052001CE-72F4-4221-8B01-9455DB9E3999}" dt="2021-02-19T22:23:55.164" v="562" actId="207"/>
          <pc:sldLayoutMkLst>
            <pc:docMk/>
            <pc:sldMasterMk cId="10473037" sldId="2147483788"/>
            <pc:sldLayoutMk cId="2114567647" sldId="2147483799"/>
          </pc:sldLayoutMkLst>
          <pc:spChg chg="mod">
            <ac:chgData name="Rayson Pacheco" userId="7725ef4206a13425" providerId="LiveId" clId="{052001CE-72F4-4221-8B01-9455DB9E3999}" dt="2021-02-19T22:23:47.750" v="561" actId="207"/>
            <ac:spMkLst>
              <pc:docMk/>
              <pc:sldMasterMk cId="10473037" sldId="2147483788"/>
              <pc:sldLayoutMk cId="2114567647" sldId="2147483799"/>
              <ac:spMk id="4" creationId="{7306EB3B-6A54-45E7-B23D-F9515CC15D12}"/>
            </ac:spMkLst>
          </pc:spChg>
          <pc:spChg chg="del">
            <ac:chgData name="Rayson Pacheco" userId="7725ef4206a13425" providerId="LiveId" clId="{052001CE-72F4-4221-8B01-9455DB9E3999}" dt="2021-02-19T22:23:39.438" v="560" actId="478"/>
            <ac:spMkLst>
              <pc:docMk/>
              <pc:sldMasterMk cId="10473037" sldId="2147483788"/>
              <pc:sldLayoutMk cId="2114567647" sldId="2147483799"/>
              <ac:spMk id="8" creationId="{34C5F727-FA73-47F4-8647-79441AA996E3}"/>
            </ac:spMkLst>
          </pc:spChg>
          <pc:spChg chg="mod">
            <ac:chgData name="Rayson Pacheco" userId="7725ef4206a13425" providerId="LiveId" clId="{052001CE-72F4-4221-8B01-9455DB9E3999}" dt="2021-02-19T22:23:47.750" v="561" actId="207"/>
            <ac:spMkLst>
              <pc:docMk/>
              <pc:sldMasterMk cId="10473037" sldId="2147483788"/>
              <pc:sldLayoutMk cId="2114567647" sldId="2147483799"/>
              <ac:spMk id="9" creationId="{7E110354-15BA-4B22-B7CF-3D5BFA5C722D}"/>
            </ac:spMkLst>
          </pc:spChg>
          <pc:spChg chg="mod">
            <ac:chgData name="Rayson Pacheco" userId="7725ef4206a13425" providerId="LiveId" clId="{052001CE-72F4-4221-8B01-9455DB9E3999}" dt="2021-02-19T22:23:55.164" v="562" actId="207"/>
            <ac:spMkLst>
              <pc:docMk/>
              <pc:sldMasterMk cId="10473037" sldId="2147483788"/>
              <pc:sldLayoutMk cId="2114567647" sldId="2147483799"/>
              <ac:spMk id="11" creationId="{0E4979D5-6F1E-40A2-9A8E-8C5AE1AA3B62}"/>
            </ac:spMkLst>
          </pc:spChg>
        </pc:sldLayoutChg>
        <pc:sldLayoutChg chg="delSp modSp mod">
          <pc:chgData name="Rayson Pacheco" userId="7725ef4206a13425" providerId="LiveId" clId="{052001CE-72F4-4221-8B01-9455DB9E3999}" dt="2021-02-19T22:08:16.188" v="395" actId="14100"/>
          <pc:sldLayoutMkLst>
            <pc:docMk/>
            <pc:sldMasterMk cId="10473037" sldId="2147483788"/>
            <pc:sldLayoutMk cId="3395735960" sldId="2147483800"/>
          </pc:sldLayoutMkLst>
          <pc:spChg chg="mod">
            <ac:chgData name="Rayson Pacheco" userId="7725ef4206a13425" providerId="LiveId" clId="{052001CE-72F4-4221-8B01-9455DB9E3999}" dt="2021-02-19T22:08:11.962" v="394" actId="14100"/>
            <ac:spMkLst>
              <pc:docMk/>
              <pc:sldMasterMk cId="10473037" sldId="2147483788"/>
              <pc:sldLayoutMk cId="3395735960" sldId="2147483800"/>
              <ac:spMk id="5" creationId="{8E16C293-C1E0-4EA5-BDE5-D226D72FC08B}"/>
            </ac:spMkLst>
          </pc:spChg>
          <pc:spChg chg="del">
            <ac:chgData name="Rayson Pacheco" userId="7725ef4206a13425" providerId="LiveId" clId="{052001CE-72F4-4221-8B01-9455DB9E3999}" dt="2021-02-19T22:07:23.889" v="381" actId="478"/>
            <ac:spMkLst>
              <pc:docMk/>
              <pc:sldMasterMk cId="10473037" sldId="2147483788"/>
              <pc:sldLayoutMk cId="3395735960" sldId="2147483800"/>
              <ac:spMk id="8" creationId="{34C5F727-FA73-47F4-8647-79441AA996E3}"/>
            </ac:spMkLst>
          </pc:spChg>
          <pc:spChg chg="mod">
            <ac:chgData name="Rayson Pacheco" userId="7725ef4206a13425" providerId="LiveId" clId="{052001CE-72F4-4221-8B01-9455DB9E3999}" dt="2021-02-19T22:08:16.188" v="395" actId="14100"/>
            <ac:spMkLst>
              <pc:docMk/>
              <pc:sldMasterMk cId="10473037" sldId="2147483788"/>
              <pc:sldLayoutMk cId="3395735960" sldId="2147483800"/>
              <ac:spMk id="12" creationId="{DC770C08-8FFF-4293-8E7D-DBFEE4E3E443}"/>
            </ac:spMkLst>
          </pc:spChg>
        </pc:sldLayoutChg>
        <pc:sldLayoutChg chg="delSp modSp mod">
          <pc:chgData name="Rayson Pacheco" userId="7725ef4206a13425" providerId="LiveId" clId="{052001CE-72F4-4221-8B01-9455DB9E3999}" dt="2021-02-19T22:03:54.454" v="324" actId="207"/>
          <pc:sldLayoutMkLst>
            <pc:docMk/>
            <pc:sldMasterMk cId="10473037" sldId="2147483788"/>
            <pc:sldLayoutMk cId="1681607423" sldId="2147483806"/>
          </pc:sldLayoutMkLst>
          <pc:spChg chg="del">
            <ac:chgData name="Rayson Pacheco" userId="7725ef4206a13425" providerId="LiveId" clId="{052001CE-72F4-4221-8B01-9455DB9E3999}" dt="2021-02-19T22:03:41.733" v="323" actId="478"/>
            <ac:spMkLst>
              <pc:docMk/>
              <pc:sldMasterMk cId="10473037" sldId="2147483788"/>
              <pc:sldLayoutMk cId="1681607423" sldId="2147483806"/>
              <ac:spMk id="8" creationId="{4DC80855-A1B8-4B65-B6F6-2AA6239EC246}"/>
            </ac:spMkLst>
          </pc:spChg>
          <pc:spChg chg="mod">
            <ac:chgData name="Rayson Pacheco" userId="7725ef4206a13425" providerId="LiveId" clId="{052001CE-72F4-4221-8B01-9455DB9E3999}" dt="2021-02-19T22:03:54.454" v="324" actId="207"/>
            <ac:spMkLst>
              <pc:docMk/>
              <pc:sldMasterMk cId="10473037" sldId="2147483788"/>
              <pc:sldLayoutMk cId="1681607423" sldId="2147483806"/>
              <ac:spMk id="9" creationId="{0A6C789F-805A-4494-8430-C63414191AC2}"/>
            </ac:spMkLst>
          </pc:spChg>
          <pc:spChg chg="mod">
            <ac:chgData name="Rayson Pacheco" userId="7725ef4206a13425" providerId="LiveId" clId="{052001CE-72F4-4221-8B01-9455DB9E3999}" dt="2021-02-19T22:03:54.454" v="324" actId="207"/>
            <ac:spMkLst>
              <pc:docMk/>
              <pc:sldMasterMk cId="10473037" sldId="2147483788"/>
              <pc:sldLayoutMk cId="1681607423" sldId="2147483806"/>
              <ac:spMk id="10" creationId="{A5A73287-EED0-4EEC-8007-E2C13366027B}"/>
            </ac:spMkLst>
          </pc:spChg>
        </pc:sldLayoutChg>
        <pc:sldLayoutChg chg="delSp modSp mod">
          <pc:chgData name="Rayson Pacheco" userId="7725ef4206a13425" providerId="LiveId" clId="{052001CE-72F4-4221-8B01-9455DB9E3999}" dt="2021-02-19T21:58:14.197" v="254" actId="207"/>
          <pc:sldLayoutMkLst>
            <pc:docMk/>
            <pc:sldMasterMk cId="10473037" sldId="2147483788"/>
            <pc:sldLayoutMk cId="38556066" sldId="2147483809"/>
          </pc:sldLayoutMkLst>
          <pc:spChg chg="del">
            <ac:chgData name="Rayson Pacheco" userId="7725ef4206a13425" providerId="LiveId" clId="{052001CE-72F4-4221-8B01-9455DB9E3999}" dt="2021-02-19T21:54:43.070" v="209" actId="478"/>
            <ac:spMkLst>
              <pc:docMk/>
              <pc:sldMasterMk cId="10473037" sldId="2147483788"/>
              <pc:sldLayoutMk cId="38556066" sldId="2147483809"/>
              <ac:spMk id="2" creationId="{DE3A6AA5-A315-455E-B5C7-E53E3746ED81}"/>
            </ac:spMkLst>
          </pc:spChg>
          <pc:spChg chg="del">
            <ac:chgData name="Rayson Pacheco" userId="7725ef4206a13425" providerId="LiveId" clId="{052001CE-72F4-4221-8B01-9455DB9E3999}" dt="2021-02-19T21:54:40.755" v="208" actId="478"/>
            <ac:spMkLst>
              <pc:docMk/>
              <pc:sldMasterMk cId="10473037" sldId="2147483788"/>
              <pc:sldLayoutMk cId="38556066" sldId="2147483809"/>
              <ac:spMk id="3" creationId="{3E60534E-DE82-45F4-8E2E-DA97F169177F}"/>
            </ac:spMkLst>
          </pc:spChg>
          <pc:spChg chg="del">
            <ac:chgData name="Rayson Pacheco" userId="7725ef4206a13425" providerId="LiveId" clId="{052001CE-72F4-4221-8B01-9455DB9E3999}" dt="2021-02-19T21:54:40.755" v="208" actId="478"/>
            <ac:spMkLst>
              <pc:docMk/>
              <pc:sldMasterMk cId="10473037" sldId="2147483788"/>
              <pc:sldLayoutMk cId="38556066" sldId="2147483809"/>
              <ac:spMk id="4" creationId="{23F1116B-C8B0-450D-83F6-49C4ABB22CCD}"/>
            </ac:spMkLst>
          </pc:spChg>
          <pc:spChg chg="del">
            <ac:chgData name="Rayson Pacheco" userId="7725ef4206a13425" providerId="LiveId" clId="{052001CE-72F4-4221-8B01-9455DB9E3999}" dt="2021-02-19T21:54:30.146" v="206" actId="478"/>
            <ac:spMkLst>
              <pc:docMk/>
              <pc:sldMasterMk cId="10473037" sldId="2147483788"/>
              <pc:sldLayoutMk cId="38556066" sldId="2147483809"/>
              <ac:spMk id="9" creationId="{F30BCBF1-64A6-4051-BC31-B793E99731A6}"/>
            </ac:spMkLst>
          </pc:spChg>
          <pc:spChg chg="mod">
            <ac:chgData name="Rayson Pacheco" userId="7725ef4206a13425" providerId="LiveId" clId="{052001CE-72F4-4221-8B01-9455DB9E3999}" dt="2021-02-19T21:58:14.197" v="254" actId="207"/>
            <ac:spMkLst>
              <pc:docMk/>
              <pc:sldMasterMk cId="10473037" sldId="2147483788"/>
              <pc:sldLayoutMk cId="38556066" sldId="2147483809"/>
              <ac:spMk id="22" creationId="{115DEB4D-1697-4E72-B2BF-F5EA1EF3B009}"/>
            </ac:spMkLst>
          </pc:spChg>
          <pc:spChg chg="del">
            <ac:chgData name="Rayson Pacheco" userId="7725ef4206a13425" providerId="LiveId" clId="{052001CE-72F4-4221-8B01-9455DB9E3999}" dt="2021-02-19T21:54:37.085" v="207" actId="478"/>
            <ac:spMkLst>
              <pc:docMk/>
              <pc:sldMasterMk cId="10473037" sldId="2147483788"/>
              <pc:sldLayoutMk cId="38556066" sldId="2147483809"/>
              <ac:spMk id="24" creationId="{2F0E9B02-FBE7-4B3F-833A-FCDE146B2DAD}"/>
            </ac:spMkLst>
          </pc:spChg>
          <pc:cxnChg chg="del">
            <ac:chgData name="Rayson Pacheco" userId="7725ef4206a13425" providerId="LiveId" clId="{052001CE-72F4-4221-8B01-9455DB9E3999}" dt="2021-02-19T21:54:40.755" v="208" actId="478"/>
            <ac:cxnSpMkLst>
              <pc:docMk/>
              <pc:sldMasterMk cId="10473037" sldId="2147483788"/>
              <pc:sldLayoutMk cId="38556066" sldId="2147483809"/>
              <ac:cxnSpMk id="23" creationId="{8ED9C5BC-5F16-4DC8-BAA3-30A378B7F5FB}"/>
            </ac:cxnSpMkLst>
          </pc:cxnChg>
        </pc:sldLayoutChg>
        <pc:sldLayoutChg chg="delSp modSp mod">
          <pc:chgData name="Rayson Pacheco" userId="7725ef4206a13425" providerId="LiveId" clId="{052001CE-72F4-4221-8B01-9455DB9E3999}" dt="2021-02-19T22:31:41.564" v="769" actId="207"/>
          <pc:sldLayoutMkLst>
            <pc:docMk/>
            <pc:sldMasterMk cId="10473037" sldId="2147483788"/>
            <pc:sldLayoutMk cId="431236156" sldId="2147483825"/>
          </pc:sldLayoutMkLst>
          <pc:spChg chg="del">
            <ac:chgData name="Rayson Pacheco" userId="7725ef4206a13425" providerId="LiveId" clId="{052001CE-72F4-4221-8B01-9455DB9E3999}" dt="2021-02-19T22:31:30.912" v="747" actId="478"/>
            <ac:spMkLst>
              <pc:docMk/>
              <pc:sldMasterMk cId="10473037" sldId="2147483788"/>
              <pc:sldLayoutMk cId="431236156" sldId="2147483825"/>
              <ac:spMk id="11" creationId="{0565E0AE-C9AC-4E26-B4A4-DDEE620D8979}"/>
            </ac:spMkLst>
          </pc:spChg>
          <pc:spChg chg="mod">
            <ac:chgData name="Rayson Pacheco" userId="7725ef4206a13425" providerId="LiveId" clId="{052001CE-72F4-4221-8B01-9455DB9E3999}" dt="2021-02-19T22:31:41.564" v="769" actId="207"/>
            <ac:spMkLst>
              <pc:docMk/>
              <pc:sldMasterMk cId="10473037" sldId="2147483788"/>
              <pc:sldLayoutMk cId="431236156" sldId="2147483825"/>
              <ac:spMk id="12" creationId="{6F023CF6-0A85-4867-A5CF-F75DDBC4C20A}"/>
            </ac:spMkLst>
          </pc:spChg>
          <pc:spChg chg="mod">
            <ac:chgData name="Rayson Pacheco" userId="7725ef4206a13425" providerId="LiveId" clId="{052001CE-72F4-4221-8B01-9455DB9E3999}" dt="2021-02-19T22:31:41.564" v="769" actId="207"/>
            <ac:spMkLst>
              <pc:docMk/>
              <pc:sldMasterMk cId="10473037" sldId="2147483788"/>
              <pc:sldLayoutMk cId="431236156" sldId="2147483825"/>
              <ac:spMk id="20" creationId="{97E2F46B-C34E-40D3-9D43-BBA43EDFC924}"/>
            </ac:spMkLst>
          </pc:spChg>
        </pc:sldLayoutChg>
        <pc:sldLayoutChg chg="modSp mod">
          <pc:chgData name="Rayson Pacheco" userId="7725ef4206a13425" providerId="LiveId" clId="{052001CE-72F4-4221-8B01-9455DB9E3999}" dt="2021-02-19T22:22:06.042" v="531" actId="1076"/>
          <pc:sldLayoutMkLst>
            <pc:docMk/>
            <pc:sldMasterMk cId="10473037" sldId="2147483788"/>
            <pc:sldLayoutMk cId="4180729311" sldId="2147483833"/>
          </pc:sldLayoutMkLst>
          <pc:spChg chg="mod">
            <ac:chgData name="Rayson Pacheco" userId="7725ef4206a13425" providerId="LiveId" clId="{052001CE-72F4-4221-8B01-9455DB9E3999}" dt="2021-02-19T22:22:06.042" v="531" actId="1076"/>
            <ac:spMkLst>
              <pc:docMk/>
              <pc:sldMasterMk cId="10473037" sldId="2147483788"/>
              <pc:sldLayoutMk cId="4180729311" sldId="2147483833"/>
              <ac:spMk id="6" creationId="{9867FAC3-5109-4D5D-8105-FC48313396C4}"/>
            </ac:spMkLst>
          </pc:spChg>
          <pc:spChg chg="mod">
            <ac:chgData name="Rayson Pacheco" userId="7725ef4206a13425" providerId="LiveId" clId="{052001CE-72F4-4221-8B01-9455DB9E3999}" dt="2021-02-19T22:22:06.042" v="531" actId="1076"/>
            <ac:spMkLst>
              <pc:docMk/>
              <pc:sldMasterMk cId="10473037" sldId="2147483788"/>
              <pc:sldLayoutMk cId="4180729311" sldId="2147483833"/>
              <ac:spMk id="25" creationId="{D928258E-48B5-471F-BC61-B45FB2CA51BA}"/>
            </ac:spMkLst>
          </pc:spChg>
        </pc:sldLayoutChg>
        <pc:sldLayoutChg chg="add mod modTransition">
          <pc:chgData name="Rayson Pacheco" userId="7725ef4206a13425" providerId="LiveId" clId="{052001CE-72F4-4221-8B01-9455DB9E3999}" dt="2021-02-19T22:03:39.162" v="322" actId="2890"/>
          <pc:sldLayoutMkLst>
            <pc:docMk/>
            <pc:sldMasterMk cId="10473037" sldId="2147483788"/>
            <pc:sldLayoutMk cId="2479255408" sldId="2147483841"/>
          </pc:sldLayoutMkLst>
        </pc:sldLayoutChg>
        <pc:sldLayoutChg chg="delSp modSp add mod modTransition">
          <pc:chgData name="Rayson Pacheco" userId="7725ef4206a13425" providerId="LiveId" clId="{052001CE-72F4-4221-8B01-9455DB9E3999}" dt="2021-02-19T22:22:16.073" v="534" actId="478"/>
          <pc:sldLayoutMkLst>
            <pc:docMk/>
            <pc:sldMasterMk cId="10473037" sldId="2147483788"/>
            <pc:sldLayoutMk cId="1571721482" sldId="2147483842"/>
          </pc:sldLayoutMkLst>
          <pc:spChg chg="del">
            <ac:chgData name="Rayson Pacheco" userId="7725ef4206a13425" providerId="LiveId" clId="{052001CE-72F4-4221-8B01-9455DB9E3999}" dt="2021-02-19T22:22:16.073" v="534" actId="478"/>
            <ac:spMkLst>
              <pc:docMk/>
              <pc:sldMasterMk cId="10473037" sldId="2147483788"/>
              <pc:sldLayoutMk cId="1571721482" sldId="2147483842"/>
              <ac:spMk id="4" creationId="{56084AEC-DB39-4367-A213-BB2FE4AD38BE}"/>
            </ac:spMkLst>
          </pc:spChg>
          <pc:spChg chg="mod">
            <ac:chgData name="Rayson Pacheco" userId="7725ef4206a13425" providerId="LiveId" clId="{052001CE-72F4-4221-8B01-9455DB9E3999}" dt="2021-02-19T22:22:13.844" v="533" actId="1076"/>
            <ac:spMkLst>
              <pc:docMk/>
              <pc:sldMasterMk cId="10473037" sldId="2147483788"/>
              <pc:sldLayoutMk cId="1571721482" sldId="2147483842"/>
              <ac:spMk id="6" creationId="{9867FAC3-5109-4D5D-8105-FC48313396C4}"/>
            </ac:spMkLst>
          </pc:spChg>
          <pc:spChg chg="mod">
            <ac:chgData name="Rayson Pacheco" userId="7725ef4206a13425" providerId="LiveId" clId="{052001CE-72F4-4221-8B01-9455DB9E3999}" dt="2021-02-19T22:22:13.844" v="533" actId="1076"/>
            <ac:spMkLst>
              <pc:docMk/>
              <pc:sldMasterMk cId="10473037" sldId="2147483788"/>
              <pc:sldLayoutMk cId="1571721482" sldId="2147483842"/>
              <ac:spMk id="25" creationId="{D928258E-48B5-471F-BC61-B45FB2CA51BA}"/>
            </ac:spMkLst>
          </pc:spChg>
        </pc:sldLayoutChg>
      </pc:sldMasterChg>
      <pc:sldMasterChg chg="del delSldLayout">
        <pc:chgData name="Rayson Pacheco" userId="7725ef4206a13425" providerId="LiveId" clId="{052001CE-72F4-4221-8B01-9455DB9E3999}" dt="2021-02-19T21:40:52.564" v="33" actId="47"/>
        <pc:sldMasterMkLst>
          <pc:docMk/>
          <pc:sldMasterMk cId="3163532943" sldId="2147483841"/>
        </pc:sldMasterMkLst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4284138693" sldId="2147483842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1945077178" sldId="2147483843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236601113" sldId="2147483844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993249584" sldId="2147483845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096591720" sldId="2147483846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1336484738" sldId="2147483847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386528227" sldId="2147483848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944565628" sldId="2147483849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943830712" sldId="2147483850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478643353" sldId="2147483851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925797726" sldId="2147483852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989124380" sldId="2147483853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483458786" sldId="2147483854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534219829" sldId="2147483855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28691207" sldId="2147483856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815874540" sldId="2147483857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859780673" sldId="2147483858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041138508" sldId="2147483859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871332276" sldId="2147483860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915237446" sldId="2147483861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811368039" sldId="2147483862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4113701616" sldId="2147483863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672372632" sldId="2147483864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914124459" sldId="2147483865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1516890359" sldId="2147483866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110883543" sldId="2147483867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19398609" sldId="2147483868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556881004" sldId="2147483869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802448914" sldId="2147483870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94114059" sldId="2147483871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808707291" sldId="2147483872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314322278" sldId="2147483873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124507228" sldId="2147483874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951406062" sldId="2147483875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6455890" sldId="2147483876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218877242" sldId="2147483877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787709874" sldId="2147483878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282627610" sldId="2147483879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920721553" sldId="2147483880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1314184482" sldId="2147483881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261289795" sldId="2147483882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1533532249" sldId="2147483883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1806009668" sldId="2147483884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690376148" sldId="2147483885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5627494" sldId="2147483886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741277583" sldId="2147483887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813993080" sldId="2147483888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70493311" sldId="2147483889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1704789483" sldId="2147483890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169408720" sldId="2147483891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876933049" sldId="2147483892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891516287" sldId="2147483893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199676597" sldId="2147483894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242492793" sldId="2147483895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55939276" sldId="2147483896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131744642" sldId="2147483897"/>
          </pc:sldLayoutMkLst>
        </pc:sldLayoutChg>
        <pc:sldLayoutChg chg="del">
          <pc:chgData name="Rayson Pacheco" userId="7725ef4206a13425" providerId="LiveId" clId="{052001CE-72F4-4221-8B01-9455DB9E3999}" dt="2021-02-19T21:40:52.564" v="33" actId="47"/>
          <pc:sldLayoutMkLst>
            <pc:docMk/>
            <pc:sldMasterMk cId="3163532943" sldId="2147483841"/>
            <pc:sldLayoutMk cId="3759484490" sldId="2147483898"/>
          </pc:sldLayoutMkLst>
        </pc:sldLayoutChg>
      </pc:sldMasterChg>
    </pc:docChg>
  </pc:docChgLst>
  <pc:docChgLst>
    <pc:chgData name="Guest User" userId="S::urn:spo:anon#b8b0dc541ad782994e914ab0eb13628515e09fbf55fdcadf52e75989cab93fdf::" providerId="AD" clId="Web-{474161EF-4FE4-4712-9BEA-41ADC6AA39B9}"/>
    <pc:docChg chg="modSld">
      <pc:chgData name="Guest User" userId="S::urn:spo:anon#b8b0dc541ad782994e914ab0eb13628515e09fbf55fdcadf52e75989cab93fdf::" providerId="AD" clId="Web-{474161EF-4FE4-4712-9BEA-41ADC6AA39B9}" dt="2021-02-19T22:21:02.404" v="897" actId="20577"/>
      <pc:docMkLst>
        <pc:docMk/>
      </pc:docMkLst>
      <pc:sldChg chg="addSp modSp">
        <pc:chgData name="Guest User" userId="S::urn:spo:anon#b8b0dc541ad782994e914ab0eb13628515e09fbf55fdcadf52e75989cab93fdf::" providerId="AD" clId="Web-{474161EF-4FE4-4712-9BEA-41ADC6AA39B9}" dt="2021-02-19T21:43:31.442" v="3"/>
        <pc:sldMkLst>
          <pc:docMk/>
          <pc:sldMk cId="2732883073" sldId="305"/>
        </pc:sldMkLst>
        <pc:spChg chg="add mod">
          <ac:chgData name="Guest User" userId="S::urn:spo:anon#b8b0dc541ad782994e914ab0eb13628515e09fbf55fdcadf52e75989cab93fdf::" providerId="AD" clId="Web-{474161EF-4FE4-4712-9BEA-41ADC6AA39B9}" dt="2021-02-19T21:43:13.379" v="1"/>
          <ac:spMkLst>
            <pc:docMk/>
            <pc:sldMk cId="2732883073" sldId="305"/>
            <ac:spMk id="2" creationId="{E3950D9B-F198-42A9-AFBE-2D942BC73170}"/>
          </ac:spMkLst>
        </pc:spChg>
        <pc:spChg chg="add mod">
          <ac:chgData name="Guest User" userId="S::urn:spo:anon#b8b0dc541ad782994e914ab0eb13628515e09fbf55fdcadf52e75989cab93fdf::" providerId="AD" clId="Web-{474161EF-4FE4-4712-9BEA-41ADC6AA39B9}" dt="2021-02-19T21:43:31.442" v="3"/>
          <ac:spMkLst>
            <pc:docMk/>
            <pc:sldMk cId="2732883073" sldId="305"/>
            <ac:spMk id="3" creationId="{49C2826E-3675-4514-BCB8-CF6F8ED69B52}"/>
          </ac:spMkLst>
        </pc:spChg>
      </pc:sldChg>
      <pc:sldChg chg="modSp">
        <pc:chgData name="Guest User" userId="S::urn:spo:anon#b8b0dc541ad782994e914ab0eb13628515e09fbf55fdcadf52e75989cab93fdf::" providerId="AD" clId="Web-{474161EF-4FE4-4712-9BEA-41ADC6AA39B9}" dt="2021-02-19T22:04:17.761" v="177" actId="20577"/>
        <pc:sldMkLst>
          <pc:docMk/>
          <pc:sldMk cId="1339243674" sldId="306"/>
        </pc:sldMkLst>
        <pc:spChg chg="mod">
          <ac:chgData name="Guest User" userId="S::urn:spo:anon#b8b0dc541ad782994e914ab0eb13628515e09fbf55fdcadf52e75989cab93fdf::" providerId="AD" clId="Web-{474161EF-4FE4-4712-9BEA-41ADC6AA39B9}" dt="2021-02-19T22:02:41.619" v="93" actId="20577"/>
          <ac:spMkLst>
            <pc:docMk/>
            <pc:sldMk cId="1339243674" sldId="306"/>
            <ac:spMk id="3" creationId="{DA019A2A-640A-4285-BA5E-7A47E95D04EC}"/>
          </ac:spMkLst>
        </pc:spChg>
        <pc:spChg chg="mod">
          <ac:chgData name="Guest User" userId="S::urn:spo:anon#b8b0dc541ad782994e914ab0eb13628515e09fbf55fdcadf52e75989cab93fdf::" providerId="AD" clId="Web-{474161EF-4FE4-4712-9BEA-41ADC6AA39B9}" dt="2021-02-19T22:04:17.761" v="177" actId="20577"/>
          <ac:spMkLst>
            <pc:docMk/>
            <pc:sldMk cId="1339243674" sldId="306"/>
            <ac:spMk id="4" creationId="{FBA1D6E0-6A9C-4ADB-984E-B54DD59C6DF0}"/>
          </ac:spMkLst>
        </pc:spChg>
      </pc:sldChg>
      <pc:sldChg chg="modSp">
        <pc:chgData name="Guest User" userId="S::urn:spo:anon#b8b0dc541ad782994e914ab0eb13628515e09fbf55fdcadf52e75989cab93fdf::" providerId="AD" clId="Web-{474161EF-4FE4-4712-9BEA-41ADC6AA39B9}" dt="2021-02-19T21:56:15.440" v="63" actId="20577"/>
        <pc:sldMkLst>
          <pc:docMk/>
          <pc:sldMk cId="502411213" sldId="312"/>
        </pc:sldMkLst>
        <pc:spChg chg="mod">
          <ac:chgData name="Guest User" userId="S::urn:spo:anon#b8b0dc541ad782994e914ab0eb13628515e09fbf55fdcadf52e75989cab93fdf::" providerId="AD" clId="Web-{474161EF-4FE4-4712-9BEA-41ADC6AA39B9}" dt="2021-02-19T21:56:15.440" v="63" actId="20577"/>
          <ac:spMkLst>
            <pc:docMk/>
            <pc:sldMk cId="502411213" sldId="312"/>
            <ac:spMk id="3" creationId="{DA019A2A-640A-4285-BA5E-7A47E95D04EC}"/>
          </ac:spMkLst>
        </pc:spChg>
      </pc:sldChg>
      <pc:sldChg chg="modSp">
        <pc:chgData name="Guest User" userId="S::urn:spo:anon#b8b0dc541ad782994e914ab0eb13628515e09fbf55fdcadf52e75989cab93fdf::" providerId="AD" clId="Web-{474161EF-4FE4-4712-9BEA-41ADC6AA39B9}" dt="2021-02-19T22:09:08.313" v="375" actId="20577"/>
        <pc:sldMkLst>
          <pc:docMk/>
          <pc:sldMk cId="2955362936" sldId="320"/>
        </pc:sldMkLst>
        <pc:spChg chg="mod">
          <ac:chgData name="Guest User" userId="S::urn:spo:anon#b8b0dc541ad782994e914ab0eb13628515e09fbf55fdcadf52e75989cab93fdf::" providerId="AD" clId="Web-{474161EF-4FE4-4712-9BEA-41ADC6AA39B9}" dt="2021-02-19T22:06:49.077" v="207" actId="20577"/>
          <ac:spMkLst>
            <pc:docMk/>
            <pc:sldMk cId="2955362936" sldId="320"/>
            <ac:spMk id="5" creationId="{9C3D8B0C-EFCA-45C3-A92A-E9B17B93DAF7}"/>
          </ac:spMkLst>
        </pc:spChg>
        <pc:spChg chg="mod">
          <ac:chgData name="Guest User" userId="S::urn:spo:anon#b8b0dc541ad782994e914ab0eb13628515e09fbf55fdcadf52e75989cab93fdf::" providerId="AD" clId="Web-{474161EF-4FE4-4712-9BEA-41ADC6AA39B9}" dt="2021-02-19T22:09:08.313" v="375" actId="20577"/>
          <ac:spMkLst>
            <pc:docMk/>
            <pc:sldMk cId="2955362936" sldId="320"/>
            <ac:spMk id="6" creationId="{1E9EACF6-E8C5-485F-B9F8-6F314C3308D6}"/>
          </ac:spMkLst>
        </pc:spChg>
      </pc:sldChg>
      <pc:sldChg chg="modSp">
        <pc:chgData name="Guest User" userId="S::urn:spo:anon#b8b0dc541ad782994e914ab0eb13628515e09fbf55fdcadf52e75989cab93fdf::" providerId="AD" clId="Web-{474161EF-4FE4-4712-9BEA-41ADC6AA39B9}" dt="2021-02-19T22:15:22.633" v="716" actId="20577"/>
        <pc:sldMkLst>
          <pc:docMk/>
          <pc:sldMk cId="3409159213" sldId="321"/>
        </pc:sldMkLst>
        <pc:spChg chg="mod">
          <ac:chgData name="Guest User" userId="S::urn:spo:anon#b8b0dc541ad782994e914ab0eb13628515e09fbf55fdcadf52e75989cab93fdf::" providerId="AD" clId="Web-{474161EF-4FE4-4712-9BEA-41ADC6AA39B9}" dt="2021-02-19T22:09:42.252" v="412" actId="20577"/>
          <ac:spMkLst>
            <pc:docMk/>
            <pc:sldMk cId="3409159213" sldId="321"/>
            <ac:spMk id="4" creationId="{D11E0DA9-F80F-4FD2-86AD-FCB7040886B0}"/>
          </ac:spMkLst>
        </pc:spChg>
        <pc:spChg chg="mod">
          <ac:chgData name="Guest User" userId="S::urn:spo:anon#b8b0dc541ad782994e914ab0eb13628515e09fbf55fdcadf52e75989cab93fdf::" providerId="AD" clId="Web-{474161EF-4FE4-4712-9BEA-41ADC6AA39B9}" dt="2021-02-19T22:15:22.633" v="716" actId="20577"/>
          <ac:spMkLst>
            <pc:docMk/>
            <pc:sldMk cId="3409159213" sldId="321"/>
            <ac:spMk id="5" creationId="{CE60D718-AF05-43B9-B478-C057FE5DF5E0}"/>
          </ac:spMkLst>
        </pc:spChg>
      </pc:sldChg>
      <pc:sldChg chg="addSp delSp modSp">
        <pc:chgData name="Guest User" userId="S::urn:spo:anon#b8b0dc541ad782994e914ab0eb13628515e09fbf55fdcadf52e75989cab93fdf::" providerId="AD" clId="Web-{474161EF-4FE4-4712-9BEA-41ADC6AA39B9}" dt="2021-02-19T22:21:02.404" v="897" actId="20577"/>
        <pc:sldMkLst>
          <pc:docMk/>
          <pc:sldMk cId="2608015962" sldId="322"/>
        </pc:sldMkLst>
        <pc:spChg chg="mod">
          <ac:chgData name="Guest User" userId="S::urn:spo:anon#b8b0dc541ad782994e914ab0eb13628515e09fbf55fdcadf52e75989cab93fdf::" providerId="AD" clId="Web-{474161EF-4FE4-4712-9BEA-41ADC6AA39B9}" dt="2021-02-19T22:21:02.404" v="897" actId="20577"/>
          <ac:spMkLst>
            <pc:docMk/>
            <pc:sldMk cId="2608015962" sldId="322"/>
            <ac:spMk id="4" creationId="{262B8B63-820C-4F4B-9D8C-FA49920100AA}"/>
          </ac:spMkLst>
        </pc:spChg>
        <pc:spChg chg="mod">
          <ac:chgData name="Guest User" userId="S::urn:spo:anon#b8b0dc541ad782994e914ab0eb13628515e09fbf55fdcadf52e75989cab93fdf::" providerId="AD" clId="Web-{474161EF-4FE4-4712-9BEA-41ADC6AA39B9}" dt="2021-02-19T22:19:59.200" v="896" actId="20577"/>
          <ac:spMkLst>
            <pc:docMk/>
            <pc:sldMk cId="2608015962" sldId="322"/>
            <ac:spMk id="6" creationId="{EA58F096-46A3-4EB4-950C-04CC7361A037}"/>
          </ac:spMkLst>
        </pc:spChg>
        <pc:spChg chg="add mod">
          <ac:chgData name="Guest User" userId="S::urn:spo:anon#b8b0dc541ad782994e914ab0eb13628515e09fbf55fdcadf52e75989cab93fdf::" providerId="AD" clId="Web-{474161EF-4FE4-4712-9BEA-41ADC6AA39B9}" dt="2021-02-19T22:19:14.684" v="864"/>
          <ac:spMkLst>
            <pc:docMk/>
            <pc:sldMk cId="2608015962" sldId="322"/>
            <ac:spMk id="7" creationId="{EA9B88DC-5D2F-42F4-8040-8EC43298A447}"/>
          </ac:spMkLst>
        </pc:spChg>
        <pc:picChg chg="del">
          <ac:chgData name="Guest User" userId="S::urn:spo:anon#b8b0dc541ad782994e914ab0eb13628515e09fbf55fdcadf52e75989cab93fdf::" providerId="AD" clId="Web-{474161EF-4FE4-4712-9BEA-41ADC6AA39B9}" dt="2021-02-19T22:19:14.684" v="864"/>
          <ac:picMkLst>
            <pc:docMk/>
            <pc:sldMk cId="2608015962" sldId="322"/>
            <ac:picMk id="12" creationId="{29E16458-0C9B-4162-8A08-7C0E3BE746CB}"/>
          </ac:picMkLst>
        </pc:picChg>
      </pc:sldChg>
      <pc:sldChg chg="modSp">
        <pc:chgData name="Guest User" userId="S::urn:spo:anon#b8b0dc541ad782994e914ab0eb13628515e09fbf55fdcadf52e75989cab93fdf::" providerId="AD" clId="Web-{474161EF-4FE4-4712-9BEA-41ADC6AA39B9}" dt="2021-02-19T21:54:38.548" v="42" actId="1076"/>
        <pc:sldMkLst>
          <pc:docMk/>
          <pc:sldMk cId="2414432578" sldId="326"/>
        </pc:sldMkLst>
        <pc:graphicFrameChg chg="mod modGraphic">
          <ac:chgData name="Guest User" userId="S::urn:spo:anon#b8b0dc541ad782994e914ab0eb13628515e09fbf55fdcadf52e75989cab93fdf::" providerId="AD" clId="Web-{474161EF-4FE4-4712-9BEA-41ADC6AA39B9}" dt="2021-02-19T21:54:38.548" v="42" actId="1076"/>
          <ac:graphicFrameMkLst>
            <pc:docMk/>
            <pc:sldMk cId="2414432578" sldId="326"/>
            <ac:graphicFrameMk id="8" creationId="{52424562-B321-4100-BFF5-F6E816748184}"/>
          </ac:graphicFrameMkLst>
        </pc:graphicFrame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0F07F19-1F50-4B42-A7A0-278DF9D25BB1}" type="doc">
      <dgm:prSet loTypeId="urn:microsoft.com/office/officeart/2016/7/layout/BasicLinearProcessNumbered#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2AEAE7A-F80F-4B89-9110-1E603AEA2A38}">
      <dgm:prSet custT="1"/>
      <dgm:spPr/>
      <dgm:t>
        <a:bodyPr lIns="288000"/>
        <a:lstStyle/>
        <a:p>
          <a:pPr rtl="0"/>
          <a:r>
            <a:rPr lang="en-US" sz="2000" dirty="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1</a:t>
          </a:r>
          <a:r>
            <a:rPr lang="ru-RU" sz="2000" dirty="0">
              <a:solidFill>
                <a:schemeClr val="accent1">
                  <a:lumMod val="75000"/>
                </a:schemeClr>
              </a:solidFill>
            </a:rPr>
            <a:t>.</a:t>
          </a:r>
          <a:endParaRPr lang="en-US" sz="2000" dirty="0">
            <a:solidFill>
              <a:schemeClr val="accent1">
                <a:lumMod val="75000"/>
              </a:schemeClr>
            </a:solidFill>
          </a:endParaRPr>
        </a:p>
        <a:p>
          <a:pPr rtl="0"/>
          <a:r>
            <a:rPr lang="en-US" sz="1400" dirty="0"/>
            <a:t>Handling requirements and defining tests</a:t>
          </a:r>
        </a:p>
      </dgm:t>
    </dgm:pt>
    <dgm:pt modelId="{9BECE0D1-F342-4091-9242-A07D2090CDB4}" type="parTrans" cxnId="{D9B240FF-60DE-4F53-8E70-0786F3E4D05E}">
      <dgm:prSet/>
      <dgm:spPr/>
      <dgm:t>
        <a:bodyPr/>
        <a:lstStyle/>
        <a:p>
          <a:endParaRPr lang="en-IN"/>
        </a:p>
      </dgm:t>
    </dgm:pt>
    <dgm:pt modelId="{273F741E-186E-4CD0-AD65-303B5235AF20}" type="sibTrans" cxnId="{D9B240FF-60DE-4F53-8E70-0786F3E4D05E}">
      <dgm:prSet phldrT="1" phldr="0"/>
      <dgm:spPr/>
      <dgm:t>
        <a:bodyPr/>
        <a:lstStyle/>
        <a:p>
          <a:r>
            <a:rPr lang="en-IN"/>
            <a:t>1</a:t>
          </a:r>
        </a:p>
      </dgm:t>
    </dgm:pt>
    <dgm:pt modelId="{EF051CC3-FB13-4620-A9B7-9A3891FC3A50}">
      <dgm:prSet custT="1"/>
      <dgm:spPr/>
      <dgm:t>
        <a:bodyPr lIns="288000"/>
        <a:lstStyle/>
        <a:p>
          <a:pPr rtl="0"/>
          <a:r>
            <a:rPr lang="en-US" sz="2000" dirty="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2</a:t>
          </a:r>
          <a:r>
            <a:rPr lang="en-US" sz="2000" dirty="0">
              <a:solidFill>
                <a:schemeClr val="accent1">
                  <a:lumMod val="75000"/>
                </a:schemeClr>
              </a:solidFill>
            </a:rPr>
            <a:t>.</a:t>
          </a:r>
        </a:p>
        <a:p>
          <a:pPr rtl="0"/>
          <a:r>
            <a:rPr lang="en-US" sz="1400" dirty="0"/>
            <a:t>Performance testing best practices</a:t>
          </a:r>
        </a:p>
      </dgm:t>
    </dgm:pt>
    <dgm:pt modelId="{AC4D9FBD-FBA3-404A-994C-B053EB06277B}" type="parTrans" cxnId="{9B6E21F3-40B6-4E3A-951D-DE5D465D97A6}">
      <dgm:prSet/>
      <dgm:spPr/>
      <dgm:t>
        <a:bodyPr/>
        <a:lstStyle/>
        <a:p>
          <a:endParaRPr lang="en-IN"/>
        </a:p>
      </dgm:t>
    </dgm:pt>
    <dgm:pt modelId="{0EB345CB-5B05-485E-A4CA-64969F2B17A2}" type="sibTrans" cxnId="{9B6E21F3-40B6-4E3A-951D-DE5D465D97A6}">
      <dgm:prSet phldrT="2" phldr="0"/>
      <dgm:spPr/>
      <dgm:t>
        <a:bodyPr/>
        <a:lstStyle/>
        <a:p>
          <a:r>
            <a:rPr lang="en-IN"/>
            <a:t>2</a:t>
          </a:r>
        </a:p>
      </dgm:t>
    </dgm:pt>
    <dgm:pt modelId="{9BFC10B1-39F5-4394-AD88-F1193E942FC1}">
      <dgm:prSet custT="1"/>
      <dgm:spPr/>
      <dgm:t>
        <a:bodyPr lIns="288000"/>
        <a:lstStyle/>
        <a:p>
          <a:pPr rtl="0"/>
          <a:r>
            <a:rPr lang="en-US" sz="2000" dirty="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3</a:t>
          </a:r>
          <a:r>
            <a:rPr lang="en-US" sz="2000" dirty="0">
              <a:solidFill>
                <a:schemeClr val="accent1">
                  <a:lumMod val="75000"/>
                </a:schemeClr>
              </a:solidFill>
            </a:rPr>
            <a:t>.</a:t>
          </a:r>
        </a:p>
        <a:p>
          <a:pPr rtl="0"/>
          <a:r>
            <a:rPr lang="en-US" sz="1400" dirty="0"/>
            <a:t>Load models and how to choose one</a:t>
          </a:r>
        </a:p>
      </dgm:t>
    </dgm:pt>
    <dgm:pt modelId="{9D3A7714-5E50-496D-812E-6B88D36F2CAC}" type="parTrans" cxnId="{F09D6483-B306-461D-9B44-4E5733C762EC}">
      <dgm:prSet/>
      <dgm:spPr/>
      <dgm:t>
        <a:bodyPr/>
        <a:lstStyle/>
        <a:p>
          <a:endParaRPr lang="en-IN"/>
        </a:p>
      </dgm:t>
    </dgm:pt>
    <dgm:pt modelId="{F7BCF621-4AE4-45DF-8804-947DCB5D4FB7}" type="sibTrans" cxnId="{F09D6483-B306-461D-9B44-4E5733C762EC}">
      <dgm:prSet phldrT="3" phldr="0"/>
      <dgm:spPr/>
      <dgm:t>
        <a:bodyPr/>
        <a:lstStyle/>
        <a:p>
          <a:r>
            <a:rPr lang="en-IN"/>
            <a:t>3</a:t>
          </a:r>
        </a:p>
      </dgm:t>
    </dgm:pt>
    <dgm:pt modelId="{9F71AE3D-2FD3-4091-8293-B8C3EB6796D1}">
      <dgm:prSet custT="1"/>
      <dgm:spPr/>
      <dgm:t>
        <a:bodyPr lIns="288000"/>
        <a:lstStyle/>
        <a:p>
          <a:pPr rtl="0"/>
          <a:r>
            <a:rPr lang="en-US" sz="2000" dirty="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4</a:t>
          </a:r>
          <a:r>
            <a:rPr lang="en-US" sz="2000" dirty="0">
              <a:solidFill>
                <a:schemeClr val="accent1">
                  <a:lumMod val="75000"/>
                </a:schemeClr>
              </a:solidFill>
            </a:rPr>
            <a:t>.</a:t>
          </a:r>
        </a:p>
        <a:p>
          <a:pPr rtl="0"/>
          <a:r>
            <a:rPr lang="en-US" sz="1400" dirty="0"/>
            <a:t>Failover strategy for resilience tests</a:t>
          </a:r>
        </a:p>
      </dgm:t>
    </dgm:pt>
    <dgm:pt modelId="{426B322C-D458-42DD-8ECA-3183B8C9E2D6}" type="parTrans" cxnId="{42DCB7CA-C343-4373-8D8B-2E7CADACAED3}">
      <dgm:prSet/>
      <dgm:spPr/>
      <dgm:t>
        <a:bodyPr/>
        <a:lstStyle/>
        <a:p>
          <a:endParaRPr lang="en-IN"/>
        </a:p>
      </dgm:t>
    </dgm:pt>
    <dgm:pt modelId="{F844D86E-E469-4F8E-BE88-06EF681D78FD}" type="sibTrans" cxnId="{42DCB7CA-C343-4373-8D8B-2E7CADACAED3}">
      <dgm:prSet phldrT="4" phldr="0"/>
      <dgm:spPr/>
      <dgm:t>
        <a:bodyPr/>
        <a:lstStyle/>
        <a:p>
          <a:r>
            <a:rPr lang="en-IN"/>
            <a:t>4</a:t>
          </a:r>
        </a:p>
      </dgm:t>
    </dgm:pt>
    <dgm:pt modelId="{70780E03-6B28-4115-8A77-C4433A4317A3}">
      <dgm:prSet custT="1"/>
      <dgm:spPr/>
      <dgm:t>
        <a:bodyPr lIns="288000"/>
        <a:lstStyle/>
        <a:p>
          <a:pPr rtl="0"/>
          <a:r>
            <a:rPr lang="en-US" sz="2000" dirty="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5</a:t>
          </a:r>
          <a:r>
            <a:rPr lang="en-US" sz="2000" dirty="0">
              <a:solidFill>
                <a:schemeClr val="accent1">
                  <a:lumMod val="75000"/>
                </a:schemeClr>
              </a:solidFill>
            </a:rPr>
            <a:t>.</a:t>
          </a:r>
        </a:p>
        <a:p>
          <a:r>
            <a:rPr lang="en-US" sz="1400" dirty="0"/>
            <a:t>Short exercise</a:t>
          </a:r>
        </a:p>
      </dgm:t>
    </dgm:pt>
    <dgm:pt modelId="{B71DFABB-E74E-4A05-80D1-8819C7552C77}" type="parTrans" cxnId="{A0AD7219-0C8A-4339-BFD2-BC8B4508E31A}">
      <dgm:prSet/>
      <dgm:spPr/>
      <dgm:t>
        <a:bodyPr/>
        <a:lstStyle/>
        <a:p>
          <a:endParaRPr lang="en-IN"/>
        </a:p>
      </dgm:t>
    </dgm:pt>
    <dgm:pt modelId="{9571B258-F4A9-460A-8CDC-88C5667B6B77}" type="sibTrans" cxnId="{A0AD7219-0C8A-4339-BFD2-BC8B4508E31A}">
      <dgm:prSet phldrT="5" phldr="0"/>
      <dgm:spPr/>
      <dgm:t>
        <a:bodyPr/>
        <a:lstStyle/>
        <a:p>
          <a:r>
            <a:rPr lang="en-IN"/>
            <a:t>5</a:t>
          </a:r>
        </a:p>
      </dgm:t>
    </dgm:pt>
    <dgm:pt modelId="{A095476D-C651-42CC-9F84-976DC98B0A66}">
      <dgm:prSet custT="1"/>
      <dgm:spPr/>
      <dgm:t>
        <a:bodyPr lIns="288000"/>
        <a:lstStyle/>
        <a:p>
          <a:r>
            <a:rPr lang="en-US" sz="2000" dirty="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6</a:t>
          </a:r>
          <a:r>
            <a:rPr lang="en-US" sz="2000" dirty="0">
              <a:solidFill>
                <a:schemeClr val="accent1">
                  <a:lumMod val="75000"/>
                </a:schemeClr>
              </a:solidFill>
            </a:rPr>
            <a:t>.</a:t>
          </a:r>
        </a:p>
        <a:p>
          <a:r>
            <a:rPr lang="en-US" sz="1400" dirty="0"/>
            <a:t>A task for home</a:t>
          </a:r>
        </a:p>
      </dgm:t>
    </dgm:pt>
    <dgm:pt modelId="{F1BF5D9C-2567-4BEF-80AA-7654B3680A31}" type="parTrans" cxnId="{EC86C435-35CA-471A-8A1A-358539D376B3}">
      <dgm:prSet/>
      <dgm:spPr/>
      <dgm:t>
        <a:bodyPr/>
        <a:lstStyle/>
        <a:p>
          <a:endParaRPr lang="en-IN"/>
        </a:p>
      </dgm:t>
    </dgm:pt>
    <dgm:pt modelId="{BDDE4952-AA87-4F9A-8DA2-170DEAB95839}" type="sibTrans" cxnId="{EC86C435-35CA-471A-8A1A-358539D376B3}">
      <dgm:prSet phldrT="6" phldr="0"/>
      <dgm:spPr/>
      <dgm:t>
        <a:bodyPr/>
        <a:lstStyle/>
        <a:p>
          <a:r>
            <a:rPr lang="en-IN"/>
            <a:t>6</a:t>
          </a:r>
        </a:p>
      </dgm:t>
    </dgm:pt>
    <dgm:pt modelId="{C09B749D-9CF7-492C-B341-D9553818451B}" type="pres">
      <dgm:prSet presAssocID="{D0F07F19-1F50-4B42-A7A0-278DF9D25BB1}" presName="Name0" presStyleCnt="0">
        <dgm:presLayoutVars>
          <dgm:animLvl val="lvl"/>
          <dgm:resizeHandles val="exact"/>
        </dgm:presLayoutVars>
      </dgm:prSet>
      <dgm:spPr/>
    </dgm:pt>
    <dgm:pt modelId="{8966091C-63AD-4590-8444-5FA0FEFC357B}" type="pres">
      <dgm:prSet presAssocID="{72AEAE7A-F80F-4B89-9110-1E603AEA2A38}" presName="compositeNode" presStyleCnt="0">
        <dgm:presLayoutVars>
          <dgm:bulletEnabled val="1"/>
        </dgm:presLayoutVars>
      </dgm:prSet>
      <dgm:spPr/>
    </dgm:pt>
    <dgm:pt modelId="{ECE7E726-04E4-466A-9E10-CAF2C91CE6E3}" type="pres">
      <dgm:prSet presAssocID="{72AEAE7A-F80F-4B89-9110-1E603AEA2A38}" presName="bgRect" presStyleLbl="bgAccFollowNode1" presStyleIdx="0" presStyleCnt="6"/>
      <dgm:spPr/>
    </dgm:pt>
    <dgm:pt modelId="{A49A219B-0447-4B44-B85B-E40C79AB63D1}" type="pres">
      <dgm:prSet presAssocID="{273F741E-186E-4CD0-AD65-303B5235AF20}" presName="sibTransNodeCircle" presStyleLbl="alignNode1" presStyleIdx="0" presStyleCnt="12">
        <dgm:presLayoutVars>
          <dgm:chMax val="0"/>
          <dgm:bulletEnabled/>
        </dgm:presLayoutVars>
      </dgm:prSet>
      <dgm:spPr/>
    </dgm:pt>
    <dgm:pt modelId="{15B1D8DF-2403-4031-BEF6-A0C6BDBDC285}" type="pres">
      <dgm:prSet presAssocID="{72AEAE7A-F80F-4B89-9110-1E603AEA2A38}" presName="bottomLine" presStyleLbl="alignNode1" presStyleIdx="1" presStyleCnt="12">
        <dgm:presLayoutVars/>
      </dgm:prSet>
      <dgm:spPr/>
    </dgm:pt>
    <dgm:pt modelId="{C782A138-FFD1-46D2-8BE0-C3ACF034A53B}" type="pres">
      <dgm:prSet presAssocID="{72AEAE7A-F80F-4B89-9110-1E603AEA2A38}" presName="nodeText" presStyleLbl="bgAccFollowNode1" presStyleIdx="0" presStyleCnt="6">
        <dgm:presLayoutVars>
          <dgm:bulletEnabled val="1"/>
        </dgm:presLayoutVars>
      </dgm:prSet>
      <dgm:spPr/>
    </dgm:pt>
    <dgm:pt modelId="{CFB26335-4C58-4834-A78F-C57C6F6D1883}" type="pres">
      <dgm:prSet presAssocID="{273F741E-186E-4CD0-AD65-303B5235AF20}" presName="sibTrans" presStyleCnt="0"/>
      <dgm:spPr/>
    </dgm:pt>
    <dgm:pt modelId="{6310A044-BB6C-4689-A7FC-47AA89BD91F5}" type="pres">
      <dgm:prSet presAssocID="{EF051CC3-FB13-4620-A9B7-9A3891FC3A50}" presName="compositeNode" presStyleCnt="0">
        <dgm:presLayoutVars>
          <dgm:bulletEnabled val="1"/>
        </dgm:presLayoutVars>
      </dgm:prSet>
      <dgm:spPr/>
    </dgm:pt>
    <dgm:pt modelId="{D81C21D3-4BC8-42F2-829B-21BA2AF8A485}" type="pres">
      <dgm:prSet presAssocID="{EF051CC3-FB13-4620-A9B7-9A3891FC3A50}" presName="bgRect" presStyleLbl="bgAccFollowNode1" presStyleIdx="1" presStyleCnt="6"/>
      <dgm:spPr/>
    </dgm:pt>
    <dgm:pt modelId="{21D0944E-4CD7-4E48-80CC-60A163820BB3}" type="pres">
      <dgm:prSet presAssocID="{0EB345CB-5B05-485E-A4CA-64969F2B17A2}" presName="sibTransNodeCircle" presStyleLbl="alignNode1" presStyleIdx="2" presStyleCnt="12">
        <dgm:presLayoutVars>
          <dgm:chMax val="0"/>
          <dgm:bulletEnabled/>
        </dgm:presLayoutVars>
      </dgm:prSet>
      <dgm:spPr/>
    </dgm:pt>
    <dgm:pt modelId="{53783120-89AD-4E54-B423-70F5D4C2188B}" type="pres">
      <dgm:prSet presAssocID="{EF051CC3-FB13-4620-A9B7-9A3891FC3A50}" presName="bottomLine" presStyleLbl="alignNode1" presStyleIdx="3" presStyleCnt="12">
        <dgm:presLayoutVars/>
      </dgm:prSet>
      <dgm:spPr/>
    </dgm:pt>
    <dgm:pt modelId="{78DA3F1F-420F-4327-875D-9F163B1DF845}" type="pres">
      <dgm:prSet presAssocID="{EF051CC3-FB13-4620-A9B7-9A3891FC3A50}" presName="nodeText" presStyleLbl="bgAccFollowNode1" presStyleIdx="1" presStyleCnt="6">
        <dgm:presLayoutVars>
          <dgm:bulletEnabled val="1"/>
        </dgm:presLayoutVars>
      </dgm:prSet>
      <dgm:spPr/>
    </dgm:pt>
    <dgm:pt modelId="{2B6636F4-551E-4739-A474-C2C7A7FC60FC}" type="pres">
      <dgm:prSet presAssocID="{0EB345CB-5B05-485E-A4CA-64969F2B17A2}" presName="sibTrans" presStyleCnt="0"/>
      <dgm:spPr/>
    </dgm:pt>
    <dgm:pt modelId="{92CD137F-9BCE-4F39-B252-FF2AEEABBBC7}" type="pres">
      <dgm:prSet presAssocID="{9BFC10B1-39F5-4394-AD88-F1193E942FC1}" presName="compositeNode" presStyleCnt="0">
        <dgm:presLayoutVars>
          <dgm:bulletEnabled val="1"/>
        </dgm:presLayoutVars>
      </dgm:prSet>
      <dgm:spPr/>
    </dgm:pt>
    <dgm:pt modelId="{FD3F7193-36C4-4B54-9F2B-6FE81CED523D}" type="pres">
      <dgm:prSet presAssocID="{9BFC10B1-39F5-4394-AD88-F1193E942FC1}" presName="bgRect" presStyleLbl="bgAccFollowNode1" presStyleIdx="2" presStyleCnt="6"/>
      <dgm:spPr/>
    </dgm:pt>
    <dgm:pt modelId="{450724CA-FD7E-4B71-B7E2-FBB685E8E01B}" type="pres">
      <dgm:prSet presAssocID="{F7BCF621-4AE4-45DF-8804-947DCB5D4FB7}" presName="sibTransNodeCircle" presStyleLbl="alignNode1" presStyleIdx="4" presStyleCnt="12">
        <dgm:presLayoutVars>
          <dgm:chMax val="0"/>
          <dgm:bulletEnabled/>
        </dgm:presLayoutVars>
      </dgm:prSet>
      <dgm:spPr/>
    </dgm:pt>
    <dgm:pt modelId="{C8C1C0CC-85A2-40B5-ACC1-B4379AB30A0C}" type="pres">
      <dgm:prSet presAssocID="{9BFC10B1-39F5-4394-AD88-F1193E942FC1}" presName="bottomLine" presStyleLbl="alignNode1" presStyleIdx="5" presStyleCnt="12">
        <dgm:presLayoutVars/>
      </dgm:prSet>
      <dgm:spPr/>
    </dgm:pt>
    <dgm:pt modelId="{4227148B-6FDA-439B-A258-0954FECC38AD}" type="pres">
      <dgm:prSet presAssocID="{9BFC10B1-39F5-4394-AD88-F1193E942FC1}" presName="nodeText" presStyleLbl="bgAccFollowNode1" presStyleIdx="2" presStyleCnt="6">
        <dgm:presLayoutVars>
          <dgm:bulletEnabled val="1"/>
        </dgm:presLayoutVars>
      </dgm:prSet>
      <dgm:spPr/>
    </dgm:pt>
    <dgm:pt modelId="{36FC61EA-7CE9-4B41-9601-8453156E9F27}" type="pres">
      <dgm:prSet presAssocID="{F7BCF621-4AE4-45DF-8804-947DCB5D4FB7}" presName="sibTrans" presStyleCnt="0"/>
      <dgm:spPr/>
    </dgm:pt>
    <dgm:pt modelId="{A893D0B5-8B17-45E6-8AC1-6117CB4DB44D}" type="pres">
      <dgm:prSet presAssocID="{9F71AE3D-2FD3-4091-8293-B8C3EB6796D1}" presName="compositeNode" presStyleCnt="0">
        <dgm:presLayoutVars>
          <dgm:bulletEnabled val="1"/>
        </dgm:presLayoutVars>
      </dgm:prSet>
      <dgm:spPr/>
    </dgm:pt>
    <dgm:pt modelId="{6945B2B0-3338-4D92-B3D8-2B9DBA077F67}" type="pres">
      <dgm:prSet presAssocID="{9F71AE3D-2FD3-4091-8293-B8C3EB6796D1}" presName="bgRect" presStyleLbl="bgAccFollowNode1" presStyleIdx="3" presStyleCnt="6"/>
      <dgm:spPr/>
    </dgm:pt>
    <dgm:pt modelId="{A156FA1D-5DAA-4C55-81E2-2980EAD92C7D}" type="pres">
      <dgm:prSet presAssocID="{F844D86E-E469-4F8E-BE88-06EF681D78FD}" presName="sibTransNodeCircle" presStyleLbl="alignNode1" presStyleIdx="6" presStyleCnt="12">
        <dgm:presLayoutVars>
          <dgm:chMax val="0"/>
          <dgm:bulletEnabled/>
        </dgm:presLayoutVars>
      </dgm:prSet>
      <dgm:spPr/>
    </dgm:pt>
    <dgm:pt modelId="{0B64A642-F633-449A-99CC-EC1E4EF2287E}" type="pres">
      <dgm:prSet presAssocID="{9F71AE3D-2FD3-4091-8293-B8C3EB6796D1}" presName="bottomLine" presStyleLbl="alignNode1" presStyleIdx="7" presStyleCnt="12">
        <dgm:presLayoutVars/>
      </dgm:prSet>
      <dgm:spPr/>
    </dgm:pt>
    <dgm:pt modelId="{C986A966-BE5D-4983-A13A-F5BF03CEB251}" type="pres">
      <dgm:prSet presAssocID="{9F71AE3D-2FD3-4091-8293-B8C3EB6796D1}" presName="nodeText" presStyleLbl="bgAccFollowNode1" presStyleIdx="3" presStyleCnt="6">
        <dgm:presLayoutVars>
          <dgm:bulletEnabled val="1"/>
        </dgm:presLayoutVars>
      </dgm:prSet>
      <dgm:spPr/>
    </dgm:pt>
    <dgm:pt modelId="{8ADFEA1A-65C0-4826-88C8-92B1BF731753}" type="pres">
      <dgm:prSet presAssocID="{F844D86E-E469-4F8E-BE88-06EF681D78FD}" presName="sibTrans" presStyleCnt="0"/>
      <dgm:spPr/>
    </dgm:pt>
    <dgm:pt modelId="{BD50A2BD-95D8-479E-8223-D2CEBB5F93F0}" type="pres">
      <dgm:prSet presAssocID="{70780E03-6B28-4115-8A77-C4433A4317A3}" presName="compositeNode" presStyleCnt="0">
        <dgm:presLayoutVars>
          <dgm:bulletEnabled val="1"/>
        </dgm:presLayoutVars>
      </dgm:prSet>
      <dgm:spPr/>
    </dgm:pt>
    <dgm:pt modelId="{9073B7A3-1977-4354-A145-C7023E3DE270}" type="pres">
      <dgm:prSet presAssocID="{70780E03-6B28-4115-8A77-C4433A4317A3}" presName="bgRect" presStyleLbl="bgAccFollowNode1" presStyleIdx="4" presStyleCnt="6"/>
      <dgm:spPr/>
    </dgm:pt>
    <dgm:pt modelId="{084F8D52-74A3-4397-A1F6-45E37FD4C370}" type="pres">
      <dgm:prSet presAssocID="{9571B258-F4A9-460A-8CDC-88C5667B6B77}" presName="sibTransNodeCircle" presStyleLbl="alignNode1" presStyleIdx="8" presStyleCnt="12">
        <dgm:presLayoutVars>
          <dgm:chMax val="0"/>
          <dgm:bulletEnabled/>
        </dgm:presLayoutVars>
      </dgm:prSet>
      <dgm:spPr/>
    </dgm:pt>
    <dgm:pt modelId="{29CD7503-888C-41D0-892F-ED6C7EEDF988}" type="pres">
      <dgm:prSet presAssocID="{70780E03-6B28-4115-8A77-C4433A4317A3}" presName="bottomLine" presStyleLbl="alignNode1" presStyleIdx="9" presStyleCnt="12">
        <dgm:presLayoutVars/>
      </dgm:prSet>
      <dgm:spPr/>
    </dgm:pt>
    <dgm:pt modelId="{F940B74D-A5F0-4443-82F1-DF095A0A5FF8}" type="pres">
      <dgm:prSet presAssocID="{70780E03-6B28-4115-8A77-C4433A4317A3}" presName="nodeText" presStyleLbl="bgAccFollowNode1" presStyleIdx="4" presStyleCnt="6">
        <dgm:presLayoutVars>
          <dgm:bulletEnabled val="1"/>
        </dgm:presLayoutVars>
      </dgm:prSet>
      <dgm:spPr/>
    </dgm:pt>
    <dgm:pt modelId="{1AFE0D94-4FD6-4E7C-B558-17B2151B1886}" type="pres">
      <dgm:prSet presAssocID="{9571B258-F4A9-460A-8CDC-88C5667B6B77}" presName="sibTrans" presStyleCnt="0"/>
      <dgm:spPr/>
    </dgm:pt>
    <dgm:pt modelId="{48A965C0-6FD8-42F1-851E-D3DB577C87D1}" type="pres">
      <dgm:prSet presAssocID="{A095476D-C651-42CC-9F84-976DC98B0A66}" presName="compositeNode" presStyleCnt="0">
        <dgm:presLayoutVars>
          <dgm:bulletEnabled val="1"/>
        </dgm:presLayoutVars>
      </dgm:prSet>
      <dgm:spPr/>
    </dgm:pt>
    <dgm:pt modelId="{C1BD8D7F-65D0-4B61-867F-6E462BEA1DFB}" type="pres">
      <dgm:prSet presAssocID="{A095476D-C651-42CC-9F84-976DC98B0A66}" presName="bgRect" presStyleLbl="bgAccFollowNode1" presStyleIdx="5" presStyleCnt="6"/>
      <dgm:spPr/>
    </dgm:pt>
    <dgm:pt modelId="{41A8C4F8-C6F7-4B1E-A6F8-853ABAC25ACC}" type="pres">
      <dgm:prSet presAssocID="{BDDE4952-AA87-4F9A-8DA2-170DEAB95839}" presName="sibTransNodeCircle" presStyleLbl="alignNode1" presStyleIdx="10" presStyleCnt="12">
        <dgm:presLayoutVars>
          <dgm:chMax val="0"/>
          <dgm:bulletEnabled/>
        </dgm:presLayoutVars>
      </dgm:prSet>
      <dgm:spPr/>
    </dgm:pt>
    <dgm:pt modelId="{22576F8E-9841-45D0-B883-E6B8FAEBBB48}" type="pres">
      <dgm:prSet presAssocID="{A095476D-C651-42CC-9F84-976DC98B0A66}" presName="bottomLine" presStyleLbl="alignNode1" presStyleIdx="11" presStyleCnt="12">
        <dgm:presLayoutVars/>
      </dgm:prSet>
      <dgm:spPr/>
    </dgm:pt>
    <dgm:pt modelId="{B3B23FB9-0BE1-4D48-A722-B7ACB645063C}" type="pres">
      <dgm:prSet presAssocID="{A095476D-C651-42CC-9F84-976DC98B0A66}" presName="nodeText" presStyleLbl="bgAccFollowNode1" presStyleIdx="5" presStyleCnt="6">
        <dgm:presLayoutVars>
          <dgm:bulletEnabled val="1"/>
        </dgm:presLayoutVars>
      </dgm:prSet>
      <dgm:spPr/>
    </dgm:pt>
  </dgm:ptLst>
  <dgm:cxnLst>
    <dgm:cxn modelId="{CC67670A-6646-40AE-8856-D793363475A1}" type="presOf" srcId="{273F741E-186E-4CD0-AD65-303B5235AF20}" destId="{A49A219B-0447-4B44-B85B-E40C79AB63D1}" srcOrd="0" destOrd="0" presId="urn:microsoft.com/office/officeart/2016/7/layout/BasicLinearProcessNumbered#1"/>
    <dgm:cxn modelId="{4E959610-D2FD-436E-973D-FEF75B3404FE}" type="presOf" srcId="{9BFC10B1-39F5-4394-AD88-F1193E942FC1}" destId="{FD3F7193-36C4-4B54-9F2B-6FE81CED523D}" srcOrd="0" destOrd="0" presId="urn:microsoft.com/office/officeart/2016/7/layout/BasicLinearProcessNumbered#1"/>
    <dgm:cxn modelId="{A0AD7219-0C8A-4339-BFD2-BC8B4508E31A}" srcId="{D0F07F19-1F50-4B42-A7A0-278DF9D25BB1}" destId="{70780E03-6B28-4115-8A77-C4433A4317A3}" srcOrd="4" destOrd="0" parTransId="{B71DFABB-E74E-4A05-80D1-8819C7552C77}" sibTransId="{9571B258-F4A9-460A-8CDC-88C5667B6B77}"/>
    <dgm:cxn modelId="{0603881A-2EB9-48DF-BFA0-F25EAFCCE1E4}" type="presOf" srcId="{A095476D-C651-42CC-9F84-976DC98B0A66}" destId="{B3B23FB9-0BE1-4D48-A722-B7ACB645063C}" srcOrd="1" destOrd="0" presId="urn:microsoft.com/office/officeart/2016/7/layout/BasicLinearProcessNumbered#1"/>
    <dgm:cxn modelId="{A7C66C2A-CD04-475C-8FE8-B02B8839C02A}" type="presOf" srcId="{72AEAE7A-F80F-4B89-9110-1E603AEA2A38}" destId="{C782A138-FFD1-46D2-8BE0-C3ACF034A53B}" srcOrd="1" destOrd="0" presId="urn:microsoft.com/office/officeart/2016/7/layout/BasicLinearProcessNumbered#1"/>
    <dgm:cxn modelId="{58172830-908C-47D1-A301-7E72A3E52F93}" type="presOf" srcId="{70780E03-6B28-4115-8A77-C4433A4317A3}" destId="{F940B74D-A5F0-4443-82F1-DF095A0A5FF8}" srcOrd="1" destOrd="0" presId="urn:microsoft.com/office/officeart/2016/7/layout/BasicLinearProcessNumbered#1"/>
    <dgm:cxn modelId="{EC86C435-35CA-471A-8A1A-358539D376B3}" srcId="{D0F07F19-1F50-4B42-A7A0-278DF9D25BB1}" destId="{A095476D-C651-42CC-9F84-976DC98B0A66}" srcOrd="5" destOrd="0" parTransId="{F1BF5D9C-2567-4BEF-80AA-7654B3680A31}" sibTransId="{BDDE4952-AA87-4F9A-8DA2-170DEAB95839}"/>
    <dgm:cxn modelId="{23907F3B-DE45-45CF-9707-5E4F6F6973DA}" type="presOf" srcId="{D0F07F19-1F50-4B42-A7A0-278DF9D25BB1}" destId="{C09B749D-9CF7-492C-B341-D9553818451B}" srcOrd="0" destOrd="0" presId="urn:microsoft.com/office/officeart/2016/7/layout/BasicLinearProcessNumbered#1"/>
    <dgm:cxn modelId="{47978563-C994-4B7C-8B51-45E359AD4999}" type="presOf" srcId="{0EB345CB-5B05-485E-A4CA-64969F2B17A2}" destId="{21D0944E-4CD7-4E48-80CC-60A163820BB3}" srcOrd="0" destOrd="0" presId="urn:microsoft.com/office/officeart/2016/7/layout/BasicLinearProcessNumbered#1"/>
    <dgm:cxn modelId="{77707E4B-37F0-4525-A689-1EA552EB4F96}" type="presOf" srcId="{F7BCF621-4AE4-45DF-8804-947DCB5D4FB7}" destId="{450724CA-FD7E-4B71-B7E2-FBB685E8E01B}" srcOrd="0" destOrd="0" presId="urn:microsoft.com/office/officeart/2016/7/layout/BasicLinearProcessNumbered#1"/>
    <dgm:cxn modelId="{F5621A51-A0D8-43B1-B432-02C358EDD628}" type="presOf" srcId="{72AEAE7A-F80F-4B89-9110-1E603AEA2A38}" destId="{ECE7E726-04E4-466A-9E10-CAF2C91CE6E3}" srcOrd="0" destOrd="0" presId="urn:microsoft.com/office/officeart/2016/7/layout/BasicLinearProcessNumbered#1"/>
    <dgm:cxn modelId="{C7898E7A-15B8-482D-B92F-9B1C9760BDD2}" type="presOf" srcId="{EF051CC3-FB13-4620-A9B7-9A3891FC3A50}" destId="{78DA3F1F-420F-4327-875D-9F163B1DF845}" srcOrd="1" destOrd="0" presId="urn:microsoft.com/office/officeart/2016/7/layout/BasicLinearProcessNumbered#1"/>
    <dgm:cxn modelId="{1682CD7A-3F5D-46D1-98ED-644546DCF540}" type="presOf" srcId="{9571B258-F4A9-460A-8CDC-88C5667B6B77}" destId="{084F8D52-74A3-4397-A1F6-45E37FD4C370}" srcOrd="0" destOrd="0" presId="urn:microsoft.com/office/officeart/2016/7/layout/BasicLinearProcessNumbered#1"/>
    <dgm:cxn modelId="{5B52207E-5E1D-4E4B-B9D9-DC7A221E33F8}" type="presOf" srcId="{9F71AE3D-2FD3-4091-8293-B8C3EB6796D1}" destId="{6945B2B0-3338-4D92-B3D8-2B9DBA077F67}" srcOrd="0" destOrd="0" presId="urn:microsoft.com/office/officeart/2016/7/layout/BasicLinearProcessNumbered#1"/>
    <dgm:cxn modelId="{F09D6483-B306-461D-9B44-4E5733C762EC}" srcId="{D0F07F19-1F50-4B42-A7A0-278DF9D25BB1}" destId="{9BFC10B1-39F5-4394-AD88-F1193E942FC1}" srcOrd="2" destOrd="0" parTransId="{9D3A7714-5E50-496D-812E-6B88D36F2CAC}" sibTransId="{F7BCF621-4AE4-45DF-8804-947DCB5D4FB7}"/>
    <dgm:cxn modelId="{FB51F396-EA40-48BC-A7F2-941E26B6AE21}" type="presOf" srcId="{70780E03-6B28-4115-8A77-C4433A4317A3}" destId="{9073B7A3-1977-4354-A145-C7023E3DE270}" srcOrd="0" destOrd="0" presId="urn:microsoft.com/office/officeart/2016/7/layout/BasicLinearProcessNumbered#1"/>
    <dgm:cxn modelId="{42DCB7CA-C343-4373-8D8B-2E7CADACAED3}" srcId="{D0F07F19-1F50-4B42-A7A0-278DF9D25BB1}" destId="{9F71AE3D-2FD3-4091-8293-B8C3EB6796D1}" srcOrd="3" destOrd="0" parTransId="{426B322C-D458-42DD-8ECA-3183B8C9E2D6}" sibTransId="{F844D86E-E469-4F8E-BE88-06EF681D78FD}"/>
    <dgm:cxn modelId="{917126CE-C0D6-4A86-9D05-8CEC47136075}" type="presOf" srcId="{A095476D-C651-42CC-9F84-976DC98B0A66}" destId="{C1BD8D7F-65D0-4B61-867F-6E462BEA1DFB}" srcOrd="0" destOrd="0" presId="urn:microsoft.com/office/officeart/2016/7/layout/BasicLinearProcessNumbered#1"/>
    <dgm:cxn modelId="{48E879D1-7723-4997-9FBC-A365108031EB}" type="presOf" srcId="{EF051CC3-FB13-4620-A9B7-9A3891FC3A50}" destId="{D81C21D3-4BC8-42F2-829B-21BA2AF8A485}" srcOrd="0" destOrd="0" presId="urn:microsoft.com/office/officeart/2016/7/layout/BasicLinearProcessNumbered#1"/>
    <dgm:cxn modelId="{C56851DC-A462-42C5-8B95-5D4B3AD24505}" type="presOf" srcId="{9BFC10B1-39F5-4394-AD88-F1193E942FC1}" destId="{4227148B-6FDA-439B-A258-0954FECC38AD}" srcOrd="1" destOrd="0" presId="urn:microsoft.com/office/officeart/2016/7/layout/BasicLinearProcessNumbered#1"/>
    <dgm:cxn modelId="{57A3BEE0-B4D7-4DE2-9CDF-213827952493}" type="presOf" srcId="{F844D86E-E469-4F8E-BE88-06EF681D78FD}" destId="{A156FA1D-5DAA-4C55-81E2-2980EAD92C7D}" srcOrd="0" destOrd="0" presId="urn:microsoft.com/office/officeart/2016/7/layout/BasicLinearProcessNumbered#1"/>
    <dgm:cxn modelId="{A29F2CE6-23C8-4927-A8E1-905B8BC2A02F}" type="presOf" srcId="{9F71AE3D-2FD3-4091-8293-B8C3EB6796D1}" destId="{C986A966-BE5D-4983-A13A-F5BF03CEB251}" srcOrd="1" destOrd="0" presId="urn:microsoft.com/office/officeart/2016/7/layout/BasicLinearProcessNumbered#1"/>
    <dgm:cxn modelId="{9B6E21F3-40B6-4E3A-951D-DE5D465D97A6}" srcId="{D0F07F19-1F50-4B42-A7A0-278DF9D25BB1}" destId="{EF051CC3-FB13-4620-A9B7-9A3891FC3A50}" srcOrd="1" destOrd="0" parTransId="{AC4D9FBD-FBA3-404A-994C-B053EB06277B}" sibTransId="{0EB345CB-5B05-485E-A4CA-64969F2B17A2}"/>
    <dgm:cxn modelId="{F7BE65FE-3898-4D75-AFBA-89E8F52393CD}" type="presOf" srcId="{BDDE4952-AA87-4F9A-8DA2-170DEAB95839}" destId="{41A8C4F8-C6F7-4B1E-A6F8-853ABAC25ACC}" srcOrd="0" destOrd="0" presId="urn:microsoft.com/office/officeart/2016/7/layout/BasicLinearProcessNumbered#1"/>
    <dgm:cxn modelId="{D9B240FF-60DE-4F53-8E70-0786F3E4D05E}" srcId="{D0F07F19-1F50-4B42-A7A0-278DF9D25BB1}" destId="{72AEAE7A-F80F-4B89-9110-1E603AEA2A38}" srcOrd="0" destOrd="0" parTransId="{9BECE0D1-F342-4091-9242-A07D2090CDB4}" sibTransId="{273F741E-186E-4CD0-AD65-303B5235AF20}"/>
    <dgm:cxn modelId="{78A55EA8-ACE8-4AB2-B904-3BD6351EE614}" type="presParOf" srcId="{C09B749D-9CF7-492C-B341-D9553818451B}" destId="{8966091C-63AD-4590-8444-5FA0FEFC357B}" srcOrd="0" destOrd="0" presId="urn:microsoft.com/office/officeart/2016/7/layout/BasicLinearProcessNumbered#1"/>
    <dgm:cxn modelId="{17EAE390-C47C-407F-8A25-FB7A456EA9AA}" type="presParOf" srcId="{8966091C-63AD-4590-8444-5FA0FEFC357B}" destId="{ECE7E726-04E4-466A-9E10-CAF2C91CE6E3}" srcOrd="0" destOrd="0" presId="urn:microsoft.com/office/officeart/2016/7/layout/BasicLinearProcessNumbered#1"/>
    <dgm:cxn modelId="{C84E334E-5812-45A8-8D7A-1F334C3B229B}" type="presParOf" srcId="{8966091C-63AD-4590-8444-5FA0FEFC357B}" destId="{A49A219B-0447-4B44-B85B-E40C79AB63D1}" srcOrd="1" destOrd="0" presId="urn:microsoft.com/office/officeart/2016/7/layout/BasicLinearProcessNumbered#1"/>
    <dgm:cxn modelId="{D55BF7D1-2315-462C-8667-0031719F3A60}" type="presParOf" srcId="{8966091C-63AD-4590-8444-5FA0FEFC357B}" destId="{15B1D8DF-2403-4031-BEF6-A0C6BDBDC285}" srcOrd="2" destOrd="0" presId="urn:microsoft.com/office/officeart/2016/7/layout/BasicLinearProcessNumbered#1"/>
    <dgm:cxn modelId="{D18365ED-099B-42CE-BEAE-A0773B87728E}" type="presParOf" srcId="{8966091C-63AD-4590-8444-5FA0FEFC357B}" destId="{C782A138-FFD1-46D2-8BE0-C3ACF034A53B}" srcOrd="3" destOrd="0" presId="urn:microsoft.com/office/officeart/2016/7/layout/BasicLinearProcessNumbered#1"/>
    <dgm:cxn modelId="{11892405-0C1D-4509-A26D-2A53D01D6262}" type="presParOf" srcId="{C09B749D-9CF7-492C-B341-D9553818451B}" destId="{CFB26335-4C58-4834-A78F-C57C6F6D1883}" srcOrd="1" destOrd="0" presId="urn:microsoft.com/office/officeart/2016/7/layout/BasicLinearProcessNumbered#1"/>
    <dgm:cxn modelId="{0E9A96B5-65F3-4CC1-A874-1348F5054650}" type="presParOf" srcId="{C09B749D-9CF7-492C-B341-D9553818451B}" destId="{6310A044-BB6C-4689-A7FC-47AA89BD91F5}" srcOrd="2" destOrd="0" presId="urn:microsoft.com/office/officeart/2016/7/layout/BasicLinearProcessNumbered#1"/>
    <dgm:cxn modelId="{F3FCE2F2-881B-4B8F-8591-E1B18F45CC0A}" type="presParOf" srcId="{6310A044-BB6C-4689-A7FC-47AA89BD91F5}" destId="{D81C21D3-4BC8-42F2-829B-21BA2AF8A485}" srcOrd="0" destOrd="0" presId="urn:microsoft.com/office/officeart/2016/7/layout/BasicLinearProcessNumbered#1"/>
    <dgm:cxn modelId="{05D14DF1-1B66-49DA-9D9B-04FEE40F98BD}" type="presParOf" srcId="{6310A044-BB6C-4689-A7FC-47AA89BD91F5}" destId="{21D0944E-4CD7-4E48-80CC-60A163820BB3}" srcOrd="1" destOrd="0" presId="urn:microsoft.com/office/officeart/2016/7/layout/BasicLinearProcessNumbered#1"/>
    <dgm:cxn modelId="{178BF3C3-F118-4DF4-9616-007C57399D55}" type="presParOf" srcId="{6310A044-BB6C-4689-A7FC-47AA89BD91F5}" destId="{53783120-89AD-4E54-B423-70F5D4C2188B}" srcOrd="2" destOrd="0" presId="urn:microsoft.com/office/officeart/2016/7/layout/BasicLinearProcessNumbered#1"/>
    <dgm:cxn modelId="{A9E69264-4146-462A-92CB-4F18EBE79C5C}" type="presParOf" srcId="{6310A044-BB6C-4689-A7FC-47AA89BD91F5}" destId="{78DA3F1F-420F-4327-875D-9F163B1DF845}" srcOrd="3" destOrd="0" presId="urn:microsoft.com/office/officeart/2016/7/layout/BasicLinearProcessNumbered#1"/>
    <dgm:cxn modelId="{D8CBD060-0D18-4AEE-A852-D07B54592A05}" type="presParOf" srcId="{C09B749D-9CF7-492C-B341-D9553818451B}" destId="{2B6636F4-551E-4739-A474-C2C7A7FC60FC}" srcOrd="3" destOrd="0" presId="urn:microsoft.com/office/officeart/2016/7/layout/BasicLinearProcessNumbered#1"/>
    <dgm:cxn modelId="{487FE4F3-C056-4770-AFE6-B00C239B081A}" type="presParOf" srcId="{C09B749D-9CF7-492C-B341-D9553818451B}" destId="{92CD137F-9BCE-4F39-B252-FF2AEEABBBC7}" srcOrd="4" destOrd="0" presId="urn:microsoft.com/office/officeart/2016/7/layout/BasicLinearProcessNumbered#1"/>
    <dgm:cxn modelId="{EED5FAFA-3F60-447D-85F8-DC162D0B0EC8}" type="presParOf" srcId="{92CD137F-9BCE-4F39-B252-FF2AEEABBBC7}" destId="{FD3F7193-36C4-4B54-9F2B-6FE81CED523D}" srcOrd="0" destOrd="0" presId="urn:microsoft.com/office/officeart/2016/7/layout/BasicLinearProcessNumbered#1"/>
    <dgm:cxn modelId="{F5A29405-1F42-4AF0-A264-C43411E79329}" type="presParOf" srcId="{92CD137F-9BCE-4F39-B252-FF2AEEABBBC7}" destId="{450724CA-FD7E-4B71-B7E2-FBB685E8E01B}" srcOrd="1" destOrd="0" presId="urn:microsoft.com/office/officeart/2016/7/layout/BasicLinearProcessNumbered#1"/>
    <dgm:cxn modelId="{3CE3A2AC-EA0D-4FDF-ABD0-021AC42BACD1}" type="presParOf" srcId="{92CD137F-9BCE-4F39-B252-FF2AEEABBBC7}" destId="{C8C1C0CC-85A2-40B5-ACC1-B4379AB30A0C}" srcOrd="2" destOrd="0" presId="urn:microsoft.com/office/officeart/2016/7/layout/BasicLinearProcessNumbered#1"/>
    <dgm:cxn modelId="{DFCA7C25-DB58-4291-90B9-61AEE0724CAD}" type="presParOf" srcId="{92CD137F-9BCE-4F39-B252-FF2AEEABBBC7}" destId="{4227148B-6FDA-439B-A258-0954FECC38AD}" srcOrd="3" destOrd="0" presId="urn:microsoft.com/office/officeart/2016/7/layout/BasicLinearProcessNumbered#1"/>
    <dgm:cxn modelId="{62618928-FF2F-4CB0-ACA0-054F220CEB82}" type="presParOf" srcId="{C09B749D-9CF7-492C-B341-D9553818451B}" destId="{36FC61EA-7CE9-4B41-9601-8453156E9F27}" srcOrd="5" destOrd="0" presId="urn:microsoft.com/office/officeart/2016/7/layout/BasicLinearProcessNumbered#1"/>
    <dgm:cxn modelId="{0EBDF9D1-740C-45D8-821B-B9519C5DC300}" type="presParOf" srcId="{C09B749D-9CF7-492C-B341-D9553818451B}" destId="{A893D0B5-8B17-45E6-8AC1-6117CB4DB44D}" srcOrd="6" destOrd="0" presId="urn:microsoft.com/office/officeart/2016/7/layout/BasicLinearProcessNumbered#1"/>
    <dgm:cxn modelId="{93583A1B-9DBB-4E2C-A59D-42A395C50D9B}" type="presParOf" srcId="{A893D0B5-8B17-45E6-8AC1-6117CB4DB44D}" destId="{6945B2B0-3338-4D92-B3D8-2B9DBA077F67}" srcOrd="0" destOrd="0" presId="urn:microsoft.com/office/officeart/2016/7/layout/BasicLinearProcessNumbered#1"/>
    <dgm:cxn modelId="{8817C1A9-7962-4C0F-A9F0-0C954B0EE6CB}" type="presParOf" srcId="{A893D0B5-8B17-45E6-8AC1-6117CB4DB44D}" destId="{A156FA1D-5DAA-4C55-81E2-2980EAD92C7D}" srcOrd="1" destOrd="0" presId="urn:microsoft.com/office/officeart/2016/7/layout/BasicLinearProcessNumbered#1"/>
    <dgm:cxn modelId="{C7F2B78D-FBEC-4A0A-B15E-4AFB770A0947}" type="presParOf" srcId="{A893D0B5-8B17-45E6-8AC1-6117CB4DB44D}" destId="{0B64A642-F633-449A-99CC-EC1E4EF2287E}" srcOrd="2" destOrd="0" presId="urn:microsoft.com/office/officeart/2016/7/layout/BasicLinearProcessNumbered#1"/>
    <dgm:cxn modelId="{C01F739C-0505-4E05-BE61-494E8F0A74DC}" type="presParOf" srcId="{A893D0B5-8B17-45E6-8AC1-6117CB4DB44D}" destId="{C986A966-BE5D-4983-A13A-F5BF03CEB251}" srcOrd="3" destOrd="0" presId="urn:microsoft.com/office/officeart/2016/7/layout/BasicLinearProcessNumbered#1"/>
    <dgm:cxn modelId="{B88673CC-BBD5-4782-81B6-7CBD26D33798}" type="presParOf" srcId="{C09B749D-9CF7-492C-B341-D9553818451B}" destId="{8ADFEA1A-65C0-4826-88C8-92B1BF731753}" srcOrd="7" destOrd="0" presId="urn:microsoft.com/office/officeart/2016/7/layout/BasicLinearProcessNumbered#1"/>
    <dgm:cxn modelId="{81CB8311-A3B1-42CE-A735-144B82815D5B}" type="presParOf" srcId="{C09B749D-9CF7-492C-B341-D9553818451B}" destId="{BD50A2BD-95D8-479E-8223-D2CEBB5F93F0}" srcOrd="8" destOrd="0" presId="urn:microsoft.com/office/officeart/2016/7/layout/BasicLinearProcessNumbered#1"/>
    <dgm:cxn modelId="{684FCD3F-0094-4970-BD20-8F9DA21FB330}" type="presParOf" srcId="{BD50A2BD-95D8-479E-8223-D2CEBB5F93F0}" destId="{9073B7A3-1977-4354-A145-C7023E3DE270}" srcOrd="0" destOrd="0" presId="urn:microsoft.com/office/officeart/2016/7/layout/BasicLinearProcessNumbered#1"/>
    <dgm:cxn modelId="{1CE00F36-F24F-47AB-887F-4AB4F4888E8B}" type="presParOf" srcId="{BD50A2BD-95D8-479E-8223-D2CEBB5F93F0}" destId="{084F8D52-74A3-4397-A1F6-45E37FD4C370}" srcOrd="1" destOrd="0" presId="urn:microsoft.com/office/officeart/2016/7/layout/BasicLinearProcessNumbered#1"/>
    <dgm:cxn modelId="{A681D283-F301-41A3-B388-D57106B29CC0}" type="presParOf" srcId="{BD50A2BD-95D8-479E-8223-D2CEBB5F93F0}" destId="{29CD7503-888C-41D0-892F-ED6C7EEDF988}" srcOrd="2" destOrd="0" presId="urn:microsoft.com/office/officeart/2016/7/layout/BasicLinearProcessNumbered#1"/>
    <dgm:cxn modelId="{6DBA19E1-FCC3-4786-9E82-B77C52699179}" type="presParOf" srcId="{BD50A2BD-95D8-479E-8223-D2CEBB5F93F0}" destId="{F940B74D-A5F0-4443-82F1-DF095A0A5FF8}" srcOrd="3" destOrd="0" presId="urn:microsoft.com/office/officeart/2016/7/layout/BasicLinearProcessNumbered#1"/>
    <dgm:cxn modelId="{754C7140-E024-49A6-97FC-0C29918D00F1}" type="presParOf" srcId="{C09B749D-9CF7-492C-B341-D9553818451B}" destId="{1AFE0D94-4FD6-4E7C-B558-17B2151B1886}" srcOrd="9" destOrd="0" presId="urn:microsoft.com/office/officeart/2016/7/layout/BasicLinearProcessNumbered#1"/>
    <dgm:cxn modelId="{B296C93A-E75B-4B7C-91A0-E16BAFAD16AC}" type="presParOf" srcId="{C09B749D-9CF7-492C-B341-D9553818451B}" destId="{48A965C0-6FD8-42F1-851E-D3DB577C87D1}" srcOrd="10" destOrd="0" presId="urn:microsoft.com/office/officeart/2016/7/layout/BasicLinearProcessNumbered#1"/>
    <dgm:cxn modelId="{18159E8A-53D6-4EFB-AD3F-59023776B0E4}" type="presParOf" srcId="{48A965C0-6FD8-42F1-851E-D3DB577C87D1}" destId="{C1BD8D7F-65D0-4B61-867F-6E462BEA1DFB}" srcOrd="0" destOrd="0" presId="urn:microsoft.com/office/officeart/2016/7/layout/BasicLinearProcessNumbered#1"/>
    <dgm:cxn modelId="{2B7990C2-8DBA-4C29-B91C-CF0C435A973A}" type="presParOf" srcId="{48A965C0-6FD8-42F1-851E-D3DB577C87D1}" destId="{41A8C4F8-C6F7-4B1E-A6F8-853ABAC25ACC}" srcOrd="1" destOrd="0" presId="urn:microsoft.com/office/officeart/2016/7/layout/BasicLinearProcessNumbered#1"/>
    <dgm:cxn modelId="{4B3D926B-AF30-47A6-9712-C7D65C89C478}" type="presParOf" srcId="{48A965C0-6FD8-42F1-851E-D3DB577C87D1}" destId="{22576F8E-9841-45D0-B883-E6B8FAEBBB48}" srcOrd="2" destOrd="0" presId="urn:microsoft.com/office/officeart/2016/7/layout/BasicLinearProcessNumbered#1"/>
    <dgm:cxn modelId="{FBA60BC5-5933-44FE-9BF3-BC22341EA338}" type="presParOf" srcId="{48A965C0-6FD8-42F1-851E-D3DB577C87D1}" destId="{B3B23FB9-0BE1-4D48-A722-B7ACB645063C}" srcOrd="3" destOrd="0" presId="urn:microsoft.com/office/officeart/2016/7/layout/BasicLinearProcessNumbered#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E7E726-04E4-466A-9E10-CAF2C91CE6E3}">
      <dsp:nvSpPr>
        <dsp:cNvPr id="0" name=""/>
        <dsp:cNvSpPr/>
      </dsp:nvSpPr>
      <dsp:spPr>
        <a:xfrm>
          <a:off x="1377" y="478251"/>
          <a:ext cx="1736228" cy="243072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8000" tIns="330200" rIns="135363" bIns="330200" numCol="1" spcCol="1270" anchor="t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1</a:t>
          </a:r>
          <a:r>
            <a:rPr lang="ru-RU" sz="2000" kern="1200" dirty="0">
              <a:solidFill>
                <a:schemeClr val="accent1">
                  <a:lumMod val="75000"/>
                </a:schemeClr>
              </a:solidFill>
            </a:rPr>
            <a:t>.</a:t>
          </a:r>
          <a:endParaRPr lang="en-US" sz="2000" kern="1200" dirty="0">
            <a:solidFill>
              <a:schemeClr val="accent1">
                <a:lumMod val="75000"/>
              </a:schemeClr>
            </a:solidFill>
          </a:endParaRPr>
        </a:p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Handling requirements and defining tests</a:t>
          </a:r>
        </a:p>
      </dsp:txBody>
      <dsp:txXfrm>
        <a:off x="1377" y="1401925"/>
        <a:ext cx="1736228" cy="1458432"/>
      </dsp:txXfrm>
    </dsp:sp>
    <dsp:sp modelId="{A49A219B-0447-4B44-B85B-E40C79AB63D1}">
      <dsp:nvSpPr>
        <dsp:cNvPr id="0" name=""/>
        <dsp:cNvSpPr/>
      </dsp:nvSpPr>
      <dsp:spPr>
        <a:xfrm>
          <a:off x="504884" y="721323"/>
          <a:ext cx="729216" cy="72921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853" tIns="12700" rIns="56853" bIns="1270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400" kern="1200"/>
            <a:t>1</a:t>
          </a:r>
        </a:p>
      </dsp:txBody>
      <dsp:txXfrm>
        <a:off x="611675" y="828114"/>
        <a:ext cx="515634" cy="515634"/>
      </dsp:txXfrm>
    </dsp:sp>
    <dsp:sp modelId="{15B1D8DF-2403-4031-BEF6-A0C6BDBDC285}">
      <dsp:nvSpPr>
        <dsp:cNvPr id="0" name=""/>
        <dsp:cNvSpPr/>
      </dsp:nvSpPr>
      <dsp:spPr>
        <a:xfrm>
          <a:off x="1377" y="2908899"/>
          <a:ext cx="1736228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81C21D3-4BC8-42F2-829B-21BA2AF8A485}">
      <dsp:nvSpPr>
        <dsp:cNvPr id="0" name=""/>
        <dsp:cNvSpPr/>
      </dsp:nvSpPr>
      <dsp:spPr>
        <a:xfrm>
          <a:off x="1911229" y="478251"/>
          <a:ext cx="1736228" cy="243072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8000" tIns="330200" rIns="135363" bIns="330200" numCol="1" spcCol="1270" anchor="t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2</a:t>
          </a:r>
          <a:r>
            <a:rPr lang="en-US" sz="2000" kern="1200" dirty="0">
              <a:solidFill>
                <a:schemeClr val="accent1">
                  <a:lumMod val="75000"/>
                </a:schemeClr>
              </a:solidFill>
            </a:rPr>
            <a:t>.</a:t>
          </a:r>
        </a:p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Performance testing best practices</a:t>
          </a:r>
        </a:p>
      </dsp:txBody>
      <dsp:txXfrm>
        <a:off x="1911229" y="1401925"/>
        <a:ext cx="1736228" cy="1458432"/>
      </dsp:txXfrm>
    </dsp:sp>
    <dsp:sp modelId="{21D0944E-4CD7-4E48-80CC-60A163820BB3}">
      <dsp:nvSpPr>
        <dsp:cNvPr id="0" name=""/>
        <dsp:cNvSpPr/>
      </dsp:nvSpPr>
      <dsp:spPr>
        <a:xfrm>
          <a:off x="2414735" y="721323"/>
          <a:ext cx="729216" cy="72921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853" tIns="12700" rIns="56853" bIns="1270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400" kern="1200"/>
            <a:t>2</a:t>
          </a:r>
        </a:p>
      </dsp:txBody>
      <dsp:txXfrm>
        <a:off x="2521526" y="828114"/>
        <a:ext cx="515634" cy="515634"/>
      </dsp:txXfrm>
    </dsp:sp>
    <dsp:sp modelId="{53783120-89AD-4E54-B423-70F5D4C2188B}">
      <dsp:nvSpPr>
        <dsp:cNvPr id="0" name=""/>
        <dsp:cNvSpPr/>
      </dsp:nvSpPr>
      <dsp:spPr>
        <a:xfrm>
          <a:off x="1911229" y="2908899"/>
          <a:ext cx="1736228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D3F7193-36C4-4B54-9F2B-6FE81CED523D}">
      <dsp:nvSpPr>
        <dsp:cNvPr id="0" name=""/>
        <dsp:cNvSpPr/>
      </dsp:nvSpPr>
      <dsp:spPr>
        <a:xfrm>
          <a:off x="3821081" y="478251"/>
          <a:ext cx="1736228" cy="243072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8000" tIns="330200" rIns="135363" bIns="330200" numCol="1" spcCol="1270" anchor="t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3</a:t>
          </a:r>
          <a:r>
            <a:rPr lang="en-US" sz="2000" kern="1200" dirty="0">
              <a:solidFill>
                <a:schemeClr val="accent1">
                  <a:lumMod val="75000"/>
                </a:schemeClr>
              </a:solidFill>
            </a:rPr>
            <a:t>.</a:t>
          </a:r>
        </a:p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Load models and how to choose one</a:t>
          </a:r>
        </a:p>
      </dsp:txBody>
      <dsp:txXfrm>
        <a:off x="3821081" y="1401925"/>
        <a:ext cx="1736228" cy="1458432"/>
      </dsp:txXfrm>
    </dsp:sp>
    <dsp:sp modelId="{450724CA-FD7E-4B71-B7E2-FBB685E8E01B}">
      <dsp:nvSpPr>
        <dsp:cNvPr id="0" name=""/>
        <dsp:cNvSpPr/>
      </dsp:nvSpPr>
      <dsp:spPr>
        <a:xfrm>
          <a:off x="4324587" y="721323"/>
          <a:ext cx="729216" cy="72921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853" tIns="12700" rIns="56853" bIns="1270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400" kern="1200"/>
            <a:t>3</a:t>
          </a:r>
        </a:p>
      </dsp:txBody>
      <dsp:txXfrm>
        <a:off x="4431378" y="828114"/>
        <a:ext cx="515634" cy="515634"/>
      </dsp:txXfrm>
    </dsp:sp>
    <dsp:sp modelId="{C8C1C0CC-85A2-40B5-ACC1-B4379AB30A0C}">
      <dsp:nvSpPr>
        <dsp:cNvPr id="0" name=""/>
        <dsp:cNvSpPr/>
      </dsp:nvSpPr>
      <dsp:spPr>
        <a:xfrm>
          <a:off x="3821081" y="2908899"/>
          <a:ext cx="1736228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45B2B0-3338-4D92-B3D8-2B9DBA077F67}">
      <dsp:nvSpPr>
        <dsp:cNvPr id="0" name=""/>
        <dsp:cNvSpPr/>
      </dsp:nvSpPr>
      <dsp:spPr>
        <a:xfrm>
          <a:off x="5730932" y="478251"/>
          <a:ext cx="1736228" cy="243072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8000" tIns="330200" rIns="135363" bIns="330200" numCol="1" spcCol="1270" anchor="t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4</a:t>
          </a:r>
          <a:r>
            <a:rPr lang="en-US" sz="2000" kern="1200" dirty="0">
              <a:solidFill>
                <a:schemeClr val="accent1">
                  <a:lumMod val="75000"/>
                </a:schemeClr>
              </a:solidFill>
            </a:rPr>
            <a:t>.</a:t>
          </a:r>
        </a:p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Failover strategy for resilience tests</a:t>
          </a:r>
        </a:p>
      </dsp:txBody>
      <dsp:txXfrm>
        <a:off x="5730932" y="1401925"/>
        <a:ext cx="1736228" cy="1458432"/>
      </dsp:txXfrm>
    </dsp:sp>
    <dsp:sp modelId="{A156FA1D-5DAA-4C55-81E2-2980EAD92C7D}">
      <dsp:nvSpPr>
        <dsp:cNvPr id="0" name=""/>
        <dsp:cNvSpPr/>
      </dsp:nvSpPr>
      <dsp:spPr>
        <a:xfrm>
          <a:off x="6234439" y="721323"/>
          <a:ext cx="729216" cy="72921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853" tIns="12700" rIns="56853" bIns="1270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400" kern="1200"/>
            <a:t>4</a:t>
          </a:r>
        </a:p>
      </dsp:txBody>
      <dsp:txXfrm>
        <a:off x="6341230" y="828114"/>
        <a:ext cx="515634" cy="515634"/>
      </dsp:txXfrm>
    </dsp:sp>
    <dsp:sp modelId="{0B64A642-F633-449A-99CC-EC1E4EF2287E}">
      <dsp:nvSpPr>
        <dsp:cNvPr id="0" name=""/>
        <dsp:cNvSpPr/>
      </dsp:nvSpPr>
      <dsp:spPr>
        <a:xfrm>
          <a:off x="5730932" y="2908899"/>
          <a:ext cx="1736228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073B7A3-1977-4354-A145-C7023E3DE270}">
      <dsp:nvSpPr>
        <dsp:cNvPr id="0" name=""/>
        <dsp:cNvSpPr/>
      </dsp:nvSpPr>
      <dsp:spPr>
        <a:xfrm>
          <a:off x="7640784" y="478251"/>
          <a:ext cx="1736228" cy="243072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8000" tIns="330200" rIns="135363" bIns="330200" numCol="1" spcCol="1270" anchor="t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5</a:t>
          </a:r>
          <a:r>
            <a:rPr lang="en-US" sz="2000" kern="1200" dirty="0">
              <a:solidFill>
                <a:schemeClr val="accent1">
                  <a:lumMod val="75000"/>
                </a:schemeClr>
              </a:solidFill>
            </a:rPr>
            <a:t>.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Short exercise</a:t>
          </a:r>
        </a:p>
      </dsp:txBody>
      <dsp:txXfrm>
        <a:off x="7640784" y="1401925"/>
        <a:ext cx="1736228" cy="1458432"/>
      </dsp:txXfrm>
    </dsp:sp>
    <dsp:sp modelId="{084F8D52-74A3-4397-A1F6-45E37FD4C370}">
      <dsp:nvSpPr>
        <dsp:cNvPr id="0" name=""/>
        <dsp:cNvSpPr/>
      </dsp:nvSpPr>
      <dsp:spPr>
        <a:xfrm>
          <a:off x="8144290" y="721323"/>
          <a:ext cx="729216" cy="72921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853" tIns="12700" rIns="56853" bIns="1270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400" kern="1200"/>
            <a:t>5</a:t>
          </a:r>
        </a:p>
      </dsp:txBody>
      <dsp:txXfrm>
        <a:off x="8251081" y="828114"/>
        <a:ext cx="515634" cy="515634"/>
      </dsp:txXfrm>
    </dsp:sp>
    <dsp:sp modelId="{29CD7503-888C-41D0-892F-ED6C7EEDF988}">
      <dsp:nvSpPr>
        <dsp:cNvPr id="0" name=""/>
        <dsp:cNvSpPr/>
      </dsp:nvSpPr>
      <dsp:spPr>
        <a:xfrm>
          <a:off x="7640784" y="2908899"/>
          <a:ext cx="1736228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1BD8D7F-65D0-4B61-867F-6E462BEA1DFB}">
      <dsp:nvSpPr>
        <dsp:cNvPr id="0" name=""/>
        <dsp:cNvSpPr/>
      </dsp:nvSpPr>
      <dsp:spPr>
        <a:xfrm>
          <a:off x="9550636" y="478251"/>
          <a:ext cx="1736228" cy="243072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8000" tIns="330200" rIns="135363" bIns="330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accent1">
                  <a:lumMod val="75000"/>
                </a:schemeClr>
              </a:solidFill>
              <a:latin typeface="Century Gothic" panose="020F0302020204030204"/>
            </a:rPr>
            <a:t>Topic 6</a:t>
          </a:r>
          <a:r>
            <a:rPr lang="en-US" sz="2000" kern="1200" dirty="0">
              <a:solidFill>
                <a:schemeClr val="accent1">
                  <a:lumMod val="75000"/>
                </a:schemeClr>
              </a:solidFill>
            </a:rPr>
            <a:t>.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A task for home</a:t>
          </a:r>
        </a:p>
      </dsp:txBody>
      <dsp:txXfrm>
        <a:off x="9550636" y="1401925"/>
        <a:ext cx="1736228" cy="1458432"/>
      </dsp:txXfrm>
    </dsp:sp>
    <dsp:sp modelId="{41A8C4F8-C6F7-4B1E-A6F8-853ABAC25ACC}">
      <dsp:nvSpPr>
        <dsp:cNvPr id="0" name=""/>
        <dsp:cNvSpPr/>
      </dsp:nvSpPr>
      <dsp:spPr>
        <a:xfrm>
          <a:off x="10054142" y="721323"/>
          <a:ext cx="729216" cy="72921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853" tIns="12700" rIns="56853" bIns="1270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400" kern="1200"/>
            <a:t>6</a:t>
          </a:r>
        </a:p>
      </dsp:txBody>
      <dsp:txXfrm>
        <a:off x="10160933" y="828114"/>
        <a:ext cx="515634" cy="515634"/>
      </dsp:txXfrm>
    </dsp:sp>
    <dsp:sp modelId="{22576F8E-9841-45D0-B883-E6B8FAEBBB48}">
      <dsp:nvSpPr>
        <dsp:cNvPr id="0" name=""/>
        <dsp:cNvSpPr/>
      </dsp:nvSpPr>
      <dsp:spPr>
        <a:xfrm>
          <a:off x="9550636" y="2908899"/>
          <a:ext cx="1736228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BasicLinearProcessNumbered#1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{151EFB99-1B56-4C3B-A920-C9F63568B3B5}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{86ABC99C-FE52-4C54-9A6D-3953E335B0E7}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{1BCC6BCE-EC6C-445D-BA79-A177C90174D5}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26D37A0-F398-4276-AAF6-E62AA90BC97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96B402-FD6E-4995-8160-C6DD76DAAC5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A37F7A-782D-430C-B7DE-046B665BEF14}" type="datetimeFigureOut">
              <a:rPr lang="en-US" smtClean="0"/>
              <a:t>4/4/2021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BA7967-B488-405D-84A2-64F6D9128F3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65115A-3EB4-4B47-8F4B-4F42519BF90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0885D5-D443-4228-8B2C-B9DF9A30D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8913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jpg>
</file>

<file path=ppt/media/image2.jpeg>
</file>

<file path=ppt/media/image3.jpeg>
</file>

<file path=ppt/media/image4.jpeg>
</file>

<file path=ppt/media/image5.1>
</file>

<file path=ppt/media/image6.jp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1CCEED-E5F4-4698-B012-83262916D7BD}" type="datetimeFigureOut">
              <a:rPr lang="en-US" noProof="0" smtClean="0"/>
              <a:t>4/4/2021</a:t>
            </a:fld>
            <a:endParaRPr lang="en-US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D2F9AB-3C90-481E-8C34-4F549BF455D7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8917179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4448175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4A5F51-C7E6-44CC-ADF3-1C83AA35D0DC}"/>
              </a:ext>
            </a:extLst>
          </p:cNvPr>
          <p:cNvSpPr/>
          <p:nvPr userDrawn="1"/>
        </p:nvSpPr>
        <p:spPr>
          <a:xfrm>
            <a:off x="0" y="4448175"/>
            <a:ext cx="12192000" cy="24098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475" y="4551363"/>
            <a:ext cx="11520488" cy="1176337"/>
          </a:xfrm>
        </p:spPr>
        <p:txBody>
          <a:bodyPr anchor="ctr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1475" y="5830888"/>
            <a:ext cx="11520488" cy="5508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6405257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476250"/>
            <a:ext cx="5165724" cy="2557463"/>
          </a:xfrm>
        </p:spPr>
        <p:txBody>
          <a:bodyPr anchor="ctr"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476250"/>
            <a:ext cx="5795963" cy="25574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3233941"/>
            <a:ext cx="11520486" cy="2966833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4979D5-6F1E-40A2-9A8E-8C5AE1AA3B62}"/>
              </a:ext>
            </a:extLst>
          </p:cNvPr>
          <p:cNvSpPr/>
          <p:nvPr userDrawn="1"/>
        </p:nvSpPr>
        <p:spPr>
          <a:xfrm>
            <a:off x="0" y="476250"/>
            <a:ext cx="165100" cy="255746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4806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E4979D5-6F1E-40A2-9A8E-8C5AE1AA3B62}"/>
              </a:ext>
            </a:extLst>
          </p:cNvPr>
          <p:cNvSpPr/>
          <p:nvPr userDrawn="1"/>
        </p:nvSpPr>
        <p:spPr>
          <a:xfrm>
            <a:off x="0" y="0"/>
            <a:ext cx="5138058" cy="685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9197" y="1296176"/>
            <a:ext cx="5272764" cy="1551573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9198" y="3073967"/>
            <a:ext cx="5272764" cy="25574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17601" y="1016000"/>
            <a:ext cx="5138058" cy="49784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306EB3B-6A54-45E7-B23D-F9515CC15D12}"/>
              </a:ext>
            </a:extLst>
          </p:cNvPr>
          <p:cNvSpPr/>
          <p:nvPr userDrawn="1"/>
        </p:nvSpPr>
        <p:spPr>
          <a:xfrm>
            <a:off x="0" y="5994400"/>
            <a:ext cx="4093029" cy="863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E110354-15BA-4B22-B7CF-3D5BFA5C722D}"/>
              </a:ext>
            </a:extLst>
          </p:cNvPr>
          <p:cNvSpPr/>
          <p:nvPr userDrawn="1"/>
        </p:nvSpPr>
        <p:spPr>
          <a:xfrm>
            <a:off x="2162630" y="873210"/>
            <a:ext cx="4093029" cy="1385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5676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783831"/>
            <a:ext cx="3111954" cy="3290338"/>
          </a:xfrm>
        </p:spPr>
        <p:txBody>
          <a:bodyPr anchor="ctr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89370" y="1783832"/>
            <a:ext cx="4402592" cy="3290338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672114" y="0"/>
            <a:ext cx="3628571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E16C293-C1E0-4EA5-BDE5-D226D72FC08B}"/>
              </a:ext>
            </a:extLst>
          </p:cNvPr>
          <p:cNvSpPr/>
          <p:nvPr userDrawn="1"/>
        </p:nvSpPr>
        <p:spPr>
          <a:xfrm>
            <a:off x="371475" y="4362450"/>
            <a:ext cx="3111954" cy="249554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770C08-8FFF-4293-8E7D-DBFEE4E3E443}"/>
              </a:ext>
            </a:extLst>
          </p:cNvPr>
          <p:cNvSpPr/>
          <p:nvPr userDrawn="1"/>
        </p:nvSpPr>
        <p:spPr>
          <a:xfrm>
            <a:off x="7489370" y="0"/>
            <a:ext cx="4402593" cy="4857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7359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93C6CC-9D8D-4981-8106-72C617756BD8}"/>
              </a:ext>
            </a:extLst>
          </p:cNvPr>
          <p:cNvSpPr/>
          <p:nvPr userDrawn="1"/>
        </p:nvSpPr>
        <p:spPr>
          <a:xfrm>
            <a:off x="0" y="1389743"/>
            <a:ext cx="12192000" cy="40785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331584"/>
            <a:ext cx="10515600" cy="1500187"/>
          </a:xfrm>
        </p:spPr>
        <p:txBody>
          <a:bodyPr anchor="ctr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F2E6F7-3BE5-4484-A73E-3EFDB7348B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968071"/>
            <a:ext cx="10515600" cy="805542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19AEFA0-9379-4E32-9D66-976465036916}"/>
              </a:ext>
            </a:extLst>
          </p:cNvPr>
          <p:cNvSpPr/>
          <p:nvPr userDrawn="1"/>
        </p:nvSpPr>
        <p:spPr>
          <a:xfrm>
            <a:off x="371475" y="580571"/>
            <a:ext cx="1573439" cy="150018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4FFB43B-30D9-4055-B912-4E3C85B03657}"/>
              </a:ext>
            </a:extLst>
          </p:cNvPr>
          <p:cNvSpPr/>
          <p:nvPr userDrawn="1"/>
        </p:nvSpPr>
        <p:spPr>
          <a:xfrm>
            <a:off x="7097486" y="5105274"/>
            <a:ext cx="4794477" cy="72596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3875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93C6CC-9D8D-4981-8106-72C617756BD8}"/>
              </a:ext>
            </a:extLst>
          </p:cNvPr>
          <p:cNvSpPr/>
          <p:nvPr userDrawn="1"/>
        </p:nvSpPr>
        <p:spPr>
          <a:xfrm>
            <a:off x="0" y="0"/>
            <a:ext cx="6096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391EAACA-1322-4E60-917E-C7408F539D5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260350"/>
            <a:ext cx="11520488" cy="6009821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4750" y="3957831"/>
            <a:ext cx="9620250" cy="1500187"/>
          </a:xfrm>
        </p:spPr>
        <p:txBody>
          <a:bodyPr anchor="ctr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3296215-27AE-462B-9127-E1C932633896}"/>
              </a:ext>
            </a:extLst>
          </p:cNvPr>
          <p:cNvSpPr/>
          <p:nvPr userDrawn="1"/>
        </p:nvSpPr>
        <p:spPr>
          <a:xfrm>
            <a:off x="1093471" y="3843394"/>
            <a:ext cx="1722120" cy="1729060"/>
          </a:xfrm>
          <a:custGeom>
            <a:avLst/>
            <a:gdLst>
              <a:gd name="connsiteX0" fmla="*/ 0 w 2730500"/>
              <a:gd name="connsiteY0" fmla="*/ 0 h 2730500"/>
              <a:gd name="connsiteX1" fmla="*/ 2730500 w 2730500"/>
              <a:gd name="connsiteY1" fmla="*/ 0 h 2730500"/>
              <a:gd name="connsiteX2" fmla="*/ 2730500 w 2730500"/>
              <a:gd name="connsiteY2" fmla="*/ 672834 h 2730500"/>
              <a:gd name="connsiteX3" fmla="*/ 2606675 w 2730500"/>
              <a:gd name="connsiteY3" fmla="*/ 672834 h 2730500"/>
              <a:gd name="connsiteX4" fmla="*/ 2606675 w 2730500"/>
              <a:gd name="connsiteY4" fmla="*/ 116870 h 2730500"/>
              <a:gd name="connsiteX5" fmla="*/ 123826 w 2730500"/>
              <a:gd name="connsiteY5" fmla="*/ 116870 h 2730500"/>
              <a:gd name="connsiteX6" fmla="*/ 123826 w 2730500"/>
              <a:gd name="connsiteY6" fmla="*/ 2613630 h 2730500"/>
              <a:gd name="connsiteX7" fmla="*/ 2606675 w 2730500"/>
              <a:gd name="connsiteY7" fmla="*/ 2613630 h 2730500"/>
              <a:gd name="connsiteX8" fmla="*/ 2606675 w 2730500"/>
              <a:gd name="connsiteY8" fmla="*/ 2066205 h 2730500"/>
              <a:gd name="connsiteX9" fmla="*/ 2730500 w 2730500"/>
              <a:gd name="connsiteY9" fmla="*/ 2066205 h 2730500"/>
              <a:gd name="connsiteX10" fmla="*/ 2730500 w 2730500"/>
              <a:gd name="connsiteY10" fmla="*/ 2730500 h 2730500"/>
              <a:gd name="connsiteX11" fmla="*/ 0 w 2730500"/>
              <a:gd name="connsiteY11" fmla="*/ 2730500 h 273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30500" h="2730500">
                <a:moveTo>
                  <a:pt x="0" y="0"/>
                </a:moveTo>
                <a:lnTo>
                  <a:pt x="2730500" y="0"/>
                </a:lnTo>
                <a:lnTo>
                  <a:pt x="2730500" y="672834"/>
                </a:lnTo>
                <a:lnTo>
                  <a:pt x="2606675" y="672834"/>
                </a:lnTo>
                <a:lnTo>
                  <a:pt x="2606675" y="116870"/>
                </a:lnTo>
                <a:lnTo>
                  <a:pt x="123826" y="116870"/>
                </a:lnTo>
                <a:lnTo>
                  <a:pt x="123826" y="2613630"/>
                </a:lnTo>
                <a:lnTo>
                  <a:pt x="2606675" y="2613630"/>
                </a:lnTo>
                <a:lnTo>
                  <a:pt x="2606675" y="2066205"/>
                </a:lnTo>
                <a:lnTo>
                  <a:pt x="2730500" y="2066205"/>
                </a:lnTo>
                <a:lnTo>
                  <a:pt x="2730500" y="2730500"/>
                </a:lnTo>
                <a:lnTo>
                  <a:pt x="0" y="27305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888029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2DB7CFEB-6952-4BC3-B9E0-0C382490F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00675" y="260350"/>
            <a:ext cx="6499502" cy="5940425"/>
          </a:xfrm>
          <a:custGeom>
            <a:avLst/>
            <a:gdLst>
              <a:gd name="connsiteX0" fmla="*/ 4432576 w 6499502"/>
              <a:gd name="connsiteY0" fmla="*/ 4057650 h 5940425"/>
              <a:gd name="connsiteX1" fmla="*/ 6499502 w 6499502"/>
              <a:gd name="connsiteY1" fmla="*/ 4057650 h 5940425"/>
              <a:gd name="connsiteX2" fmla="*/ 6499502 w 6499502"/>
              <a:gd name="connsiteY2" fmla="*/ 5940425 h 5940425"/>
              <a:gd name="connsiteX3" fmla="*/ 4432576 w 6499502"/>
              <a:gd name="connsiteY3" fmla="*/ 5940425 h 5940425"/>
              <a:gd name="connsiteX4" fmla="*/ 2216288 w 6499502"/>
              <a:gd name="connsiteY4" fmla="*/ 4057650 h 5940425"/>
              <a:gd name="connsiteX5" fmla="*/ 4283214 w 6499502"/>
              <a:gd name="connsiteY5" fmla="*/ 4057650 h 5940425"/>
              <a:gd name="connsiteX6" fmla="*/ 4283214 w 6499502"/>
              <a:gd name="connsiteY6" fmla="*/ 5940425 h 5940425"/>
              <a:gd name="connsiteX7" fmla="*/ 2216288 w 6499502"/>
              <a:gd name="connsiteY7" fmla="*/ 5940425 h 5940425"/>
              <a:gd name="connsiteX8" fmla="*/ 0 w 6499502"/>
              <a:gd name="connsiteY8" fmla="*/ 4057650 h 5940425"/>
              <a:gd name="connsiteX9" fmla="*/ 2066926 w 6499502"/>
              <a:gd name="connsiteY9" fmla="*/ 4057650 h 5940425"/>
              <a:gd name="connsiteX10" fmla="*/ 2066926 w 6499502"/>
              <a:gd name="connsiteY10" fmla="*/ 5940425 h 5940425"/>
              <a:gd name="connsiteX11" fmla="*/ 0 w 6499502"/>
              <a:gd name="connsiteY11" fmla="*/ 5940425 h 5940425"/>
              <a:gd name="connsiteX12" fmla="*/ 4432576 w 6499502"/>
              <a:gd name="connsiteY12" fmla="*/ 2028825 h 5940425"/>
              <a:gd name="connsiteX13" fmla="*/ 6499502 w 6499502"/>
              <a:gd name="connsiteY13" fmla="*/ 2028825 h 5940425"/>
              <a:gd name="connsiteX14" fmla="*/ 6499502 w 6499502"/>
              <a:gd name="connsiteY14" fmla="*/ 3911600 h 5940425"/>
              <a:gd name="connsiteX15" fmla="*/ 4432576 w 6499502"/>
              <a:gd name="connsiteY15" fmla="*/ 3911600 h 5940425"/>
              <a:gd name="connsiteX16" fmla="*/ 2216288 w 6499502"/>
              <a:gd name="connsiteY16" fmla="*/ 2028825 h 5940425"/>
              <a:gd name="connsiteX17" fmla="*/ 4283214 w 6499502"/>
              <a:gd name="connsiteY17" fmla="*/ 2028825 h 5940425"/>
              <a:gd name="connsiteX18" fmla="*/ 4283214 w 6499502"/>
              <a:gd name="connsiteY18" fmla="*/ 3911600 h 5940425"/>
              <a:gd name="connsiteX19" fmla="*/ 2216288 w 6499502"/>
              <a:gd name="connsiteY19" fmla="*/ 3911600 h 5940425"/>
              <a:gd name="connsiteX20" fmla="*/ 0 w 6499502"/>
              <a:gd name="connsiteY20" fmla="*/ 2028825 h 5940425"/>
              <a:gd name="connsiteX21" fmla="*/ 2066926 w 6499502"/>
              <a:gd name="connsiteY21" fmla="*/ 2028825 h 5940425"/>
              <a:gd name="connsiteX22" fmla="*/ 2066926 w 6499502"/>
              <a:gd name="connsiteY22" fmla="*/ 3911600 h 5940425"/>
              <a:gd name="connsiteX23" fmla="*/ 0 w 6499502"/>
              <a:gd name="connsiteY23" fmla="*/ 3911600 h 5940425"/>
              <a:gd name="connsiteX24" fmla="*/ 4432576 w 6499502"/>
              <a:gd name="connsiteY24" fmla="*/ 0 h 5940425"/>
              <a:gd name="connsiteX25" fmla="*/ 6499502 w 6499502"/>
              <a:gd name="connsiteY25" fmla="*/ 0 h 5940425"/>
              <a:gd name="connsiteX26" fmla="*/ 6499502 w 6499502"/>
              <a:gd name="connsiteY26" fmla="*/ 1882775 h 5940425"/>
              <a:gd name="connsiteX27" fmla="*/ 4432576 w 6499502"/>
              <a:gd name="connsiteY27" fmla="*/ 1882775 h 5940425"/>
              <a:gd name="connsiteX28" fmla="*/ 2216288 w 6499502"/>
              <a:gd name="connsiteY28" fmla="*/ 0 h 5940425"/>
              <a:gd name="connsiteX29" fmla="*/ 4283214 w 6499502"/>
              <a:gd name="connsiteY29" fmla="*/ 0 h 5940425"/>
              <a:gd name="connsiteX30" fmla="*/ 4283214 w 6499502"/>
              <a:gd name="connsiteY30" fmla="*/ 1882775 h 5940425"/>
              <a:gd name="connsiteX31" fmla="*/ 2216288 w 6499502"/>
              <a:gd name="connsiteY31" fmla="*/ 1882775 h 5940425"/>
              <a:gd name="connsiteX32" fmla="*/ 0 w 6499502"/>
              <a:gd name="connsiteY32" fmla="*/ 0 h 5940425"/>
              <a:gd name="connsiteX33" fmla="*/ 2066926 w 6499502"/>
              <a:gd name="connsiteY33" fmla="*/ 0 h 5940425"/>
              <a:gd name="connsiteX34" fmla="*/ 2066926 w 6499502"/>
              <a:gd name="connsiteY34" fmla="*/ 1882775 h 5940425"/>
              <a:gd name="connsiteX35" fmla="*/ 0 w 6499502"/>
              <a:gd name="connsiteY35" fmla="*/ 1882775 h 594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99502" h="5940425">
                <a:moveTo>
                  <a:pt x="4432576" y="4057650"/>
                </a:moveTo>
                <a:lnTo>
                  <a:pt x="6499502" y="4057650"/>
                </a:lnTo>
                <a:lnTo>
                  <a:pt x="6499502" y="5940425"/>
                </a:lnTo>
                <a:lnTo>
                  <a:pt x="4432576" y="5940425"/>
                </a:lnTo>
                <a:close/>
                <a:moveTo>
                  <a:pt x="2216288" y="4057650"/>
                </a:moveTo>
                <a:lnTo>
                  <a:pt x="4283214" y="4057650"/>
                </a:lnTo>
                <a:lnTo>
                  <a:pt x="4283214" y="5940425"/>
                </a:lnTo>
                <a:lnTo>
                  <a:pt x="2216288" y="5940425"/>
                </a:lnTo>
                <a:close/>
                <a:moveTo>
                  <a:pt x="0" y="4057650"/>
                </a:moveTo>
                <a:lnTo>
                  <a:pt x="2066926" y="4057650"/>
                </a:lnTo>
                <a:lnTo>
                  <a:pt x="2066926" y="5940425"/>
                </a:lnTo>
                <a:lnTo>
                  <a:pt x="0" y="5940425"/>
                </a:lnTo>
                <a:close/>
                <a:moveTo>
                  <a:pt x="4432576" y="2028825"/>
                </a:moveTo>
                <a:lnTo>
                  <a:pt x="6499502" y="2028825"/>
                </a:lnTo>
                <a:lnTo>
                  <a:pt x="6499502" y="3911600"/>
                </a:lnTo>
                <a:lnTo>
                  <a:pt x="4432576" y="3911600"/>
                </a:lnTo>
                <a:close/>
                <a:moveTo>
                  <a:pt x="2216288" y="2028825"/>
                </a:moveTo>
                <a:lnTo>
                  <a:pt x="4283214" y="2028825"/>
                </a:lnTo>
                <a:lnTo>
                  <a:pt x="4283214" y="3911600"/>
                </a:lnTo>
                <a:lnTo>
                  <a:pt x="2216288" y="3911600"/>
                </a:lnTo>
                <a:close/>
                <a:moveTo>
                  <a:pt x="0" y="2028825"/>
                </a:moveTo>
                <a:lnTo>
                  <a:pt x="2066926" y="2028825"/>
                </a:lnTo>
                <a:lnTo>
                  <a:pt x="2066926" y="3911600"/>
                </a:lnTo>
                <a:lnTo>
                  <a:pt x="0" y="3911600"/>
                </a:lnTo>
                <a:close/>
                <a:moveTo>
                  <a:pt x="4432576" y="0"/>
                </a:moveTo>
                <a:lnTo>
                  <a:pt x="6499502" y="0"/>
                </a:lnTo>
                <a:lnTo>
                  <a:pt x="6499502" y="1882775"/>
                </a:lnTo>
                <a:lnTo>
                  <a:pt x="4432576" y="1882775"/>
                </a:lnTo>
                <a:close/>
                <a:moveTo>
                  <a:pt x="2216288" y="0"/>
                </a:moveTo>
                <a:lnTo>
                  <a:pt x="4283214" y="0"/>
                </a:lnTo>
                <a:lnTo>
                  <a:pt x="4283214" y="1882775"/>
                </a:lnTo>
                <a:lnTo>
                  <a:pt x="2216288" y="1882775"/>
                </a:lnTo>
                <a:close/>
                <a:moveTo>
                  <a:pt x="0" y="0"/>
                </a:moveTo>
                <a:lnTo>
                  <a:pt x="2066926" y="0"/>
                </a:lnTo>
                <a:lnTo>
                  <a:pt x="2066926" y="1882775"/>
                </a:lnTo>
                <a:lnTo>
                  <a:pt x="0" y="188277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596928"/>
            <a:ext cx="4810125" cy="3267268"/>
          </a:xfrm>
        </p:spPr>
        <p:txBody>
          <a:bodyPr anchor="ctr"/>
          <a:lstStyle>
            <a:lvl1pPr>
              <a:defRPr sz="6000">
                <a:solidFill>
                  <a:schemeClr val="accent5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3933498" y="4952673"/>
            <a:ext cx="1248102" cy="12481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6B43515-5C7A-4125-B76D-8A24D2BBE5EC}"/>
              </a:ext>
            </a:extLst>
          </p:cNvPr>
          <p:cNvSpPr/>
          <p:nvPr userDrawn="1"/>
        </p:nvSpPr>
        <p:spPr>
          <a:xfrm>
            <a:off x="371475" y="1011911"/>
            <a:ext cx="496540" cy="4965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C9A713B-4176-4C86-9E87-4ADBD6F444FB}"/>
              </a:ext>
            </a:extLst>
          </p:cNvPr>
          <p:cNvSpPr/>
          <p:nvPr userDrawn="1"/>
        </p:nvSpPr>
        <p:spPr>
          <a:xfrm>
            <a:off x="620587" y="671713"/>
            <a:ext cx="247428" cy="24742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609890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3917949"/>
            <a:ext cx="6915150" cy="2268337"/>
          </a:xfrm>
        </p:spPr>
        <p:txBody>
          <a:bodyPr anchor="ctr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5222179" y="2327274"/>
            <a:ext cx="2176462" cy="15112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FA0623C-0B34-4074-8AA0-6428A5AF07A3}"/>
              </a:ext>
            </a:extLst>
          </p:cNvPr>
          <p:cNvSpPr/>
          <p:nvPr userDrawn="1"/>
        </p:nvSpPr>
        <p:spPr>
          <a:xfrm>
            <a:off x="7468839" y="3917949"/>
            <a:ext cx="2176462" cy="228282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B5D335A5-A601-4D8A-AEF5-F34792FF565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71474" y="260351"/>
            <a:ext cx="11520489" cy="5940424"/>
          </a:xfrm>
          <a:custGeom>
            <a:avLst/>
            <a:gdLst>
              <a:gd name="connsiteX0" fmla="*/ 9344026 w 11520489"/>
              <a:gd name="connsiteY0" fmla="*/ 3657598 h 5940424"/>
              <a:gd name="connsiteX1" fmla="*/ 11520489 w 11520489"/>
              <a:gd name="connsiteY1" fmla="*/ 3657598 h 5940424"/>
              <a:gd name="connsiteX2" fmla="*/ 11520489 w 11520489"/>
              <a:gd name="connsiteY2" fmla="*/ 5940424 h 5940424"/>
              <a:gd name="connsiteX3" fmla="*/ 9344026 w 11520489"/>
              <a:gd name="connsiteY3" fmla="*/ 5940424 h 5940424"/>
              <a:gd name="connsiteX4" fmla="*/ 9344026 w 11520489"/>
              <a:gd name="connsiteY4" fmla="*/ 2066924 h 5940424"/>
              <a:gd name="connsiteX5" fmla="*/ 11520489 w 11520489"/>
              <a:gd name="connsiteY5" fmla="*/ 2066924 h 5940424"/>
              <a:gd name="connsiteX6" fmla="*/ 11520489 w 11520489"/>
              <a:gd name="connsiteY6" fmla="*/ 3578224 h 5940424"/>
              <a:gd name="connsiteX7" fmla="*/ 9344026 w 11520489"/>
              <a:gd name="connsiteY7" fmla="*/ 3578224 h 5940424"/>
              <a:gd name="connsiteX8" fmla="*/ 7097365 w 11520489"/>
              <a:gd name="connsiteY8" fmla="*/ 2066924 h 5940424"/>
              <a:gd name="connsiteX9" fmla="*/ 9273828 w 11520489"/>
              <a:gd name="connsiteY9" fmla="*/ 2066924 h 5940424"/>
              <a:gd name="connsiteX10" fmla="*/ 9273828 w 11520489"/>
              <a:gd name="connsiteY10" fmla="*/ 3578224 h 5940424"/>
              <a:gd name="connsiteX11" fmla="*/ 7097365 w 11520489"/>
              <a:gd name="connsiteY11" fmla="*/ 3578224 h 5940424"/>
              <a:gd name="connsiteX12" fmla="*/ 2604044 w 11520489"/>
              <a:gd name="connsiteY12" fmla="*/ 2066923 h 5940424"/>
              <a:gd name="connsiteX13" fmla="*/ 4780506 w 11520489"/>
              <a:gd name="connsiteY13" fmla="*/ 2066923 h 5940424"/>
              <a:gd name="connsiteX14" fmla="*/ 4780506 w 11520489"/>
              <a:gd name="connsiteY14" fmla="*/ 3578222 h 5940424"/>
              <a:gd name="connsiteX15" fmla="*/ 2604044 w 11520489"/>
              <a:gd name="connsiteY15" fmla="*/ 3578222 h 5940424"/>
              <a:gd name="connsiteX16" fmla="*/ 0 w 11520489"/>
              <a:gd name="connsiteY16" fmla="*/ 2066923 h 5940424"/>
              <a:gd name="connsiteX17" fmla="*/ 2533843 w 11520489"/>
              <a:gd name="connsiteY17" fmla="*/ 2066923 h 5940424"/>
              <a:gd name="connsiteX18" fmla="*/ 2533843 w 11520489"/>
              <a:gd name="connsiteY18" fmla="*/ 3578222 h 5940424"/>
              <a:gd name="connsiteX19" fmla="*/ 0 w 11520489"/>
              <a:gd name="connsiteY19" fmla="*/ 3578222 h 5940424"/>
              <a:gd name="connsiteX20" fmla="*/ 2604046 w 11520489"/>
              <a:gd name="connsiteY20" fmla="*/ 0 h 5940424"/>
              <a:gd name="connsiteX21" fmla="*/ 4780509 w 11520489"/>
              <a:gd name="connsiteY21" fmla="*/ 0 h 5940424"/>
              <a:gd name="connsiteX22" fmla="*/ 4780509 w 11520489"/>
              <a:gd name="connsiteY22" fmla="*/ 1987550 h 5940424"/>
              <a:gd name="connsiteX23" fmla="*/ 2604046 w 11520489"/>
              <a:gd name="connsiteY23" fmla="*/ 1987550 h 5940424"/>
              <a:gd name="connsiteX24" fmla="*/ 2 w 11520489"/>
              <a:gd name="connsiteY24" fmla="*/ 0 h 5940424"/>
              <a:gd name="connsiteX25" fmla="*/ 2533845 w 11520489"/>
              <a:gd name="connsiteY25" fmla="*/ 0 h 5940424"/>
              <a:gd name="connsiteX26" fmla="*/ 2533845 w 11520489"/>
              <a:gd name="connsiteY26" fmla="*/ 1987550 h 5940424"/>
              <a:gd name="connsiteX27" fmla="*/ 2 w 11520489"/>
              <a:gd name="connsiteY27" fmla="*/ 1987550 h 5940424"/>
              <a:gd name="connsiteX28" fmla="*/ 7097365 w 11520489"/>
              <a:gd name="connsiteY28" fmla="*/ 0 h 5940424"/>
              <a:gd name="connsiteX29" fmla="*/ 9273828 w 11520489"/>
              <a:gd name="connsiteY29" fmla="*/ 0 h 5940424"/>
              <a:gd name="connsiteX30" fmla="*/ 9273828 w 11520489"/>
              <a:gd name="connsiteY30" fmla="*/ 1987550 h 5940424"/>
              <a:gd name="connsiteX31" fmla="*/ 7097365 w 11520489"/>
              <a:gd name="connsiteY31" fmla="*/ 1987550 h 5940424"/>
              <a:gd name="connsiteX32" fmla="*/ 4850705 w 11520489"/>
              <a:gd name="connsiteY32" fmla="*/ 0 h 5940424"/>
              <a:gd name="connsiteX33" fmla="*/ 7027168 w 11520489"/>
              <a:gd name="connsiteY33" fmla="*/ 0 h 5940424"/>
              <a:gd name="connsiteX34" fmla="*/ 7027168 w 11520489"/>
              <a:gd name="connsiteY34" fmla="*/ 1987550 h 5940424"/>
              <a:gd name="connsiteX35" fmla="*/ 4850705 w 11520489"/>
              <a:gd name="connsiteY35" fmla="*/ 1987550 h 5940424"/>
              <a:gd name="connsiteX36" fmla="*/ 9344025 w 11520489"/>
              <a:gd name="connsiteY36" fmla="*/ 0 h 5940424"/>
              <a:gd name="connsiteX37" fmla="*/ 11520488 w 11520489"/>
              <a:gd name="connsiteY37" fmla="*/ 0 h 5940424"/>
              <a:gd name="connsiteX38" fmla="*/ 11520488 w 11520489"/>
              <a:gd name="connsiteY38" fmla="*/ 1987550 h 5940424"/>
              <a:gd name="connsiteX39" fmla="*/ 9344025 w 11520489"/>
              <a:gd name="connsiteY39" fmla="*/ 1987550 h 5940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1520489" h="5940424">
                <a:moveTo>
                  <a:pt x="9344026" y="3657598"/>
                </a:moveTo>
                <a:lnTo>
                  <a:pt x="11520489" y="3657598"/>
                </a:lnTo>
                <a:lnTo>
                  <a:pt x="11520489" y="5940424"/>
                </a:lnTo>
                <a:lnTo>
                  <a:pt x="9344026" y="5940424"/>
                </a:lnTo>
                <a:close/>
                <a:moveTo>
                  <a:pt x="9344026" y="2066924"/>
                </a:moveTo>
                <a:lnTo>
                  <a:pt x="11520489" y="2066924"/>
                </a:lnTo>
                <a:lnTo>
                  <a:pt x="11520489" y="3578224"/>
                </a:lnTo>
                <a:lnTo>
                  <a:pt x="9344026" y="3578224"/>
                </a:lnTo>
                <a:close/>
                <a:moveTo>
                  <a:pt x="7097365" y="2066924"/>
                </a:moveTo>
                <a:lnTo>
                  <a:pt x="9273828" y="2066924"/>
                </a:lnTo>
                <a:lnTo>
                  <a:pt x="9273828" y="3578224"/>
                </a:lnTo>
                <a:lnTo>
                  <a:pt x="7097365" y="3578224"/>
                </a:lnTo>
                <a:close/>
                <a:moveTo>
                  <a:pt x="2604044" y="2066923"/>
                </a:moveTo>
                <a:lnTo>
                  <a:pt x="4780506" y="2066923"/>
                </a:lnTo>
                <a:lnTo>
                  <a:pt x="4780506" y="3578222"/>
                </a:lnTo>
                <a:lnTo>
                  <a:pt x="2604044" y="3578222"/>
                </a:lnTo>
                <a:close/>
                <a:moveTo>
                  <a:pt x="0" y="2066923"/>
                </a:moveTo>
                <a:lnTo>
                  <a:pt x="2533843" y="2066923"/>
                </a:lnTo>
                <a:lnTo>
                  <a:pt x="2533843" y="3578222"/>
                </a:lnTo>
                <a:lnTo>
                  <a:pt x="0" y="3578222"/>
                </a:lnTo>
                <a:close/>
                <a:moveTo>
                  <a:pt x="2604046" y="0"/>
                </a:moveTo>
                <a:lnTo>
                  <a:pt x="4780509" y="0"/>
                </a:lnTo>
                <a:lnTo>
                  <a:pt x="4780509" y="1987550"/>
                </a:lnTo>
                <a:lnTo>
                  <a:pt x="2604046" y="1987550"/>
                </a:lnTo>
                <a:close/>
                <a:moveTo>
                  <a:pt x="2" y="0"/>
                </a:moveTo>
                <a:lnTo>
                  <a:pt x="2533845" y="0"/>
                </a:lnTo>
                <a:lnTo>
                  <a:pt x="2533845" y="1987550"/>
                </a:lnTo>
                <a:lnTo>
                  <a:pt x="2" y="1987550"/>
                </a:lnTo>
                <a:close/>
                <a:moveTo>
                  <a:pt x="7097365" y="0"/>
                </a:moveTo>
                <a:lnTo>
                  <a:pt x="9273828" y="0"/>
                </a:lnTo>
                <a:lnTo>
                  <a:pt x="9273828" y="1987550"/>
                </a:lnTo>
                <a:lnTo>
                  <a:pt x="7097365" y="1987550"/>
                </a:lnTo>
                <a:close/>
                <a:moveTo>
                  <a:pt x="4850705" y="0"/>
                </a:moveTo>
                <a:lnTo>
                  <a:pt x="7027168" y="0"/>
                </a:lnTo>
                <a:lnTo>
                  <a:pt x="7027168" y="1987550"/>
                </a:lnTo>
                <a:lnTo>
                  <a:pt x="4850705" y="1987550"/>
                </a:lnTo>
                <a:close/>
                <a:moveTo>
                  <a:pt x="9344025" y="0"/>
                </a:moveTo>
                <a:lnTo>
                  <a:pt x="11520488" y="0"/>
                </a:lnTo>
                <a:lnTo>
                  <a:pt x="11520488" y="1987550"/>
                </a:lnTo>
                <a:lnTo>
                  <a:pt x="9344025" y="198755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t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0577459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300" y="4406207"/>
            <a:ext cx="10439400" cy="1175444"/>
          </a:xfrm>
        </p:spPr>
        <p:txBody>
          <a:bodyPr anchor="ctr"/>
          <a:lstStyle>
            <a:lvl1pPr algn="ctr">
              <a:defRPr sz="6000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0" y="0"/>
            <a:ext cx="12191999" cy="28479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230D70C6-13FD-45D4-8FB6-26C56B8FF2D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260350"/>
            <a:ext cx="11520488" cy="365759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10ED78A-2A17-41C4-9030-D406C56DDF4A}"/>
              </a:ext>
            </a:extLst>
          </p:cNvPr>
          <p:cNvSpPr/>
          <p:nvPr userDrawn="1"/>
        </p:nvSpPr>
        <p:spPr>
          <a:xfrm>
            <a:off x="5795961" y="3914082"/>
            <a:ext cx="600075" cy="29189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02950360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A6C789F-805A-4494-8430-C63414191AC2}"/>
              </a:ext>
            </a:extLst>
          </p:cNvPr>
          <p:cNvSpPr/>
          <p:nvPr userDrawn="1"/>
        </p:nvSpPr>
        <p:spPr>
          <a:xfrm>
            <a:off x="371475" y="1526382"/>
            <a:ext cx="3595688" cy="45624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A73287-EED0-4EEC-8007-E2C13366027B}"/>
              </a:ext>
            </a:extLst>
          </p:cNvPr>
          <p:cNvSpPr/>
          <p:nvPr userDrawn="1"/>
        </p:nvSpPr>
        <p:spPr>
          <a:xfrm>
            <a:off x="8224838" y="1526382"/>
            <a:ext cx="3595688" cy="45624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026" y="1724025"/>
            <a:ext cx="3143250" cy="41910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51282" y="1712119"/>
            <a:ext cx="3142800" cy="41910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967163" y="1233488"/>
            <a:ext cx="4257675" cy="514826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47925540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A6C789F-805A-4494-8430-C63414191AC2}"/>
              </a:ext>
            </a:extLst>
          </p:cNvPr>
          <p:cNvSpPr/>
          <p:nvPr userDrawn="1"/>
        </p:nvSpPr>
        <p:spPr>
          <a:xfrm>
            <a:off x="371475" y="1526382"/>
            <a:ext cx="3595688" cy="45624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A73287-EED0-4EEC-8007-E2C13366027B}"/>
              </a:ext>
            </a:extLst>
          </p:cNvPr>
          <p:cNvSpPr/>
          <p:nvPr userDrawn="1"/>
        </p:nvSpPr>
        <p:spPr>
          <a:xfrm>
            <a:off x="8224838" y="1526382"/>
            <a:ext cx="3595688" cy="45624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026" y="1724025"/>
            <a:ext cx="3143250" cy="41910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51282" y="1712119"/>
            <a:ext cx="3142800" cy="41910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607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star, outdoor object, night sky&#10;&#10;Description automatically generated">
            <a:extLst>
              <a:ext uri="{FF2B5EF4-FFF2-40B4-BE49-F238E27FC236}">
                <a16:creationId xmlns:a16="http://schemas.microsoft.com/office/drawing/2014/main" id="{51D89317-1BD9-4F9F-B547-7A000BCA1B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422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1508BC1-7ABB-42C8-B268-3C6F4FD455DE}"/>
              </a:ext>
            </a:extLst>
          </p:cNvPr>
          <p:cNvSpPr/>
          <p:nvPr userDrawn="1"/>
        </p:nvSpPr>
        <p:spPr>
          <a:xfrm>
            <a:off x="200025" y="0"/>
            <a:ext cx="11991975" cy="6858000"/>
          </a:xfrm>
          <a:prstGeom prst="rect">
            <a:avLst/>
          </a:prstGeom>
          <a:solidFill>
            <a:schemeClr val="tx1">
              <a:lumMod val="50000"/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1500" y="0"/>
            <a:ext cx="6034088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4A5F51-C7E6-44CC-ADF3-1C83AA35D0DC}"/>
              </a:ext>
            </a:extLst>
          </p:cNvPr>
          <p:cNvSpPr/>
          <p:nvPr userDrawn="1"/>
        </p:nvSpPr>
        <p:spPr>
          <a:xfrm>
            <a:off x="0" y="1"/>
            <a:ext cx="371475" cy="6858000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05625" y="1512889"/>
            <a:ext cx="4986338" cy="3262311"/>
          </a:xfrm>
        </p:spPr>
        <p:txBody>
          <a:bodyPr anchor="b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05625" y="4927600"/>
            <a:ext cx="4986338" cy="976311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24944286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A73287-EED0-4EEC-8007-E2C13366027B}"/>
              </a:ext>
            </a:extLst>
          </p:cNvPr>
          <p:cNvSpPr/>
          <p:nvPr userDrawn="1"/>
        </p:nvSpPr>
        <p:spPr>
          <a:xfrm>
            <a:off x="6200775" y="1233487"/>
            <a:ext cx="5619751" cy="273367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3054" y="1357414"/>
            <a:ext cx="5255193" cy="240486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5757863" cy="24156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B9795E85-7B91-41BB-9DF4-A4893AA48FF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00775" y="3967163"/>
            <a:ext cx="5619750" cy="24145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372D75-4BAD-4C47-AE7D-0F2711031EEC}"/>
              </a:ext>
            </a:extLst>
          </p:cNvPr>
          <p:cNvSpPr/>
          <p:nvPr userDrawn="1"/>
        </p:nvSpPr>
        <p:spPr>
          <a:xfrm>
            <a:off x="371475" y="3643799"/>
            <a:ext cx="5757863" cy="27336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2406" y="3848474"/>
            <a:ext cx="5256000" cy="24048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8218310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11520488" cy="2381361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372D75-4BAD-4C47-AE7D-0F2711031EEC}"/>
              </a:ext>
            </a:extLst>
          </p:cNvPr>
          <p:cNvSpPr/>
          <p:nvPr userDrawn="1"/>
        </p:nvSpPr>
        <p:spPr>
          <a:xfrm>
            <a:off x="371475" y="3643799"/>
            <a:ext cx="11520488" cy="27336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3054" y="3808206"/>
            <a:ext cx="5255193" cy="240486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2406" y="3808236"/>
            <a:ext cx="5256000" cy="24048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15E3050-1157-4448-A84E-5AC72FC84A7F}"/>
              </a:ext>
            </a:extLst>
          </p:cNvPr>
          <p:cNvCxnSpPr/>
          <p:nvPr userDrawn="1"/>
        </p:nvCxnSpPr>
        <p:spPr>
          <a:xfrm>
            <a:off x="6131719" y="3774712"/>
            <a:ext cx="0" cy="24718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071607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115DEB4D-1697-4E72-B2BF-F5EA1EF3B009}"/>
              </a:ext>
            </a:extLst>
          </p:cNvPr>
          <p:cNvSpPr/>
          <p:nvPr userDrawn="1"/>
        </p:nvSpPr>
        <p:spPr>
          <a:xfrm>
            <a:off x="7162799" y="3052634"/>
            <a:ext cx="1368533" cy="113014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4421AF3-217F-49BD-BF47-1140F3F445D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908415" y="-4277"/>
            <a:ext cx="7283585" cy="6204974"/>
          </a:xfrm>
          <a:custGeom>
            <a:avLst/>
            <a:gdLst>
              <a:gd name="connsiteX0" fmla="*/ 4914900 w 7283585"/>
              <a:gd name="connsiteY0" fmla="*/ 4064000 h 6204974"/>
              <a:gd name="connsiteX1" fmla="*/ 7283585 w 7283585"/>
              <a:gd name="connsiteY1" fmla="*/ 4064000 h 6204974"/>
              <a:gd name="connsiteX2" fmla="*/ 7283585 w 7283585"/>
              <a:gd name="connsiteY2" fmla="*/ 6204974 h 6204974"/>
              <a:gd name="connsiteX3" fmla="*/ 4914900 w 7283585"/>
              <a:gd name="connsiteY3" fmla="*/ 6204974 h 6204974"/>
              <a:gd name="connsiteX4" fmla="*/ 4914900 w 7283585"/>
              <a:gd name="connsiteY4" fmla="*/ 2032000 h 6204974"/>
              <a:gd name="connsiteX5" fmla="*/ 7283585 w 7283585"/>
              <a:gd name="connsiteY5" fmla="*/ 2032000 h 6204974"/>
              <a:gd name="connsiteX6" fmla="*/ 7283585 w 7283585"/>
              <a:gd name="connsiteY6" fmla="*/ 3946525 h 6204974"/>
              <a:gd name="connsiteX7" fmla="*/ 4914900 w 7283585"/>
              <a:gd name="connsiteY7" fmla="*/ 3946525 h 6204974"/>
              <a:gd name="connsiteX8" fmla="*/ 2457450 w 7283585"/>
              <a:gd name="connsiteY8" fmla="*/ 2032000 h 6204974"/>
              <a:gd name="connsiteX9" fmla="*/ 4826135 w 7283585"/>
              <a:gd name="connsiteY9" fmla="*/ 2032000 h 6204974"/>
              <a:gd name="connsiteX10" fmla="*/ 4826135 w 7283585"/>
              <a:gd name="connsiteY10" fmla="*/ 3946525 h 6204974"/>
              <a:gd name="connsiteX11" fmla="*/ 2457450 w 7283585"/>
              <a:gd name="connsiteY11" fmla="*/ 3946525 h 6204974"/>
              <a:gd name="connsiteX12" fmla="*/ 0 w 7283585"/>
              <a:gd name="connsiteY12" fmla="*/ 8552 h 6204974"/>
              <a:gd name="connsiteX13" fmla="*/ 2368685 w 7283585"/>
              <a:gd name="connsiteY13" fmla="*/ 8552 h 6204974"/>
              <a:gd name="connsiteX14" fmla="*/ 2368685 w 7283585"/>
              <a:gd name="connsiteY14" fmla="*/ 1923077 h 6204974"/>
              <a:gd name="connsiteX15" fmla="*/ 0 w 7283585"/>
              <a:gd name="connsiteY15" fmla="*/ 1923077 h 6204974"/>
              <a:gd name="connsiteX16" fmla="*/ 2457450 w 7283585"/>
              <a:gd name="connsiteY16" fmla="*/ 4276 h 6204974"/>
              <a:gd name="connsiteX17" fmla="*/ 4826135 w 7283585"/>
              <a:gd name="connsiteY17" fmla="*/ 4276 h 6204974"/>
              <a:gd name="connsiteX18" fmla="*/ 4826135 w 7283585"/>
              <a:gd name="connsiteY18" fmla="*/ 1918801 h 6204974"/>
              <a:gd name="connsiteX19" fmla="*/ 2457450 w 7283585"/>
              <a:gd name="connsiteY19" fmla="*/ 1918801 h 6204974"/>
              <a:gd name="connsiteX20" fmla="*/ 4914900 w 7283585"/>
              <a:gd name="connsiteY20" fmla="*/ 0 h 6204974"/>
              <a:gd name="connsiteX21" fmla="*/ 7283585 w 7283585"/>
              <a:gd name="connsiteY21" fmla="*/ 0 h 6204974"/>
              <a:gd name="connsiteX22" fmla="*/ 7283585 w 7283585"/>
              <a:gd name="connsiteY22" fmla="*/ 1914525 h 6204974"/>
              <a:gd name="connsiteX23" fmla="*/ 4914900 w 7283585"/>
              <a:gd name="connsiteY23" fmla="*/ 1914525 h 6204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7283585" h="6204974">
                <a:moveTo>
                  <a:pt x="4914900" y="4064000"/>
                </a:moveTo>
                <a:lnTo>
                  <a:pt x="7283585" y="4064000"/>
                </a:lnTo>
                <a:lnTo>
                  <a:pt x="7283585" y="6204974"/>
                </a:lnTo>
                <a:lnTo>
                  <a:pt x="4914900" y="6204974"/>
                </a:lnTo>
                <a:close/>
                <a:moveTo>
                  <a:pt x="4914900" y="2032000"/>
                </a:moveTo>
                <a:lnTo>
                  <a:pt x="7283585" y="2032000"/>
                </a:lnTo>
                <a:lnTo>
                  <a:pt x="7283585" y="3946525"/>
                </a:lnTo>
                <a:lnTo>
                  <a:pt x="4914900" y="3946525"/>
                </a:lnTo>
                <a:close/>
                <a:moveTo>
                  <a:pt x="2457450" y="2032000"/>
                </a:moveTo>
                <a:lnTo>
                  <a:pt x="4826135" y="2032000"/>
                </a:lnTo>
                <a:lnTo>
                  <a:pt x="4826135" y="3946525"/>
                </a:lnTo>
                <a:lnTo>
                  <a:pt x="2457450" y="3946525"/>
                </a:lnTo>
                <a:close/>
                <a:moveTo>
                  <a:pt x="0" y="8552"/>
                </a:moveTo>
                <a:lnTo>
                  <a:pt x="2368685" y="8552"/>
                </a:lnTo>
                <a:lnTo>
                  <a:pt x="2368685" y="1923077"/>
                </a:lnTo>
                <a:lnTo>
                  <a:pt x="0" y="1923077"/>
                </a:lnTo>
                <a:close/>
                <a:moveTo>
                  <a:pt x="2457450" y="4276"/>
                </a:moveTo>
                <a:lnTo>
                  <a:pt x="4826135" y="4276"/>
                </a:lnTo>
                <a:lnTo>
                  <a:pt x="4826135" y="1918801"/>
                </a:lnTo>
                <a:lnTo>
                  <a:pt x="2457450" y="1918801"/>
                </a:lnTo>
                <a:close/>
                <a:moveTo>
                  <a:pt x="4914900" y="0"/>
                </a:moveTo>
                <a:lnTo>
                  <a:pt x="7283585" y="0"/>
                </a:lnTo>
                <a:lnTo>
                  <a:pt x="7283585" y="1914525"/>
                </a:lnTo>
                <a:lnTo>
                  <a:pt x="4914900" y="191452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75378D9-445B-4812-AE73-9B2CF92DCDF1}"/>
              </a:ext>
            </a:extLst>
          </p:cNvPr>
          <p:cNvSpPr/>
          <p:nvPr userDrawn="1"/>
        </p:nvSpPr>
        <p:spPr>
          <a:xfrm>
            <a:off x="6210299" y="2027725"/>
            <a:ext cx="1073287" cy="9186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569B8CC-B741-4501-A871-F6CC58941F5C}"/>
              </a:ext>
            </a:extLst>
          </p:cNvPr>
          <p:cNvSpPr/>
          <p:nvPr userDrawn="1"/>
        </p:nvSpPr>
        <p:spPr>
          <a:xfrm>
            <a:off x="8661263" y="4055448"/>
            <a:ext cx="1073287" cy="9186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855606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BCBF1-64A6-4051-BC31-B793E99731A6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73E3AB81-FB3C-492F-8AB9-CFC37EECCE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260350"/>
            <a:ext cx="11520488" cy="61214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F2C4CC9-6F35-4EBF-857F-EBD298D77347}"/>
              </a:ext>
            </a:extLst>
          </p:cNvPr>
          <p:cNvSpPr/>
          <p:nvPr userDrawn="1"/>
        </p:nvSpPr>
        <p:spPr>
          <a:xfrm>
            <a:off x="1578741" y="2299953"/>
            <a:ext cx="4420009" cy="30819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1D54A23-014A-49B4-9E28-7641C8A4F0C1}"/>
              </a:ext>
            </a:extLst>
          </p:cNvPr>
          <p:cNvSpPr/>
          <p:nvPr userDrawn="1"/>
        </p:nvSpPr>
        <p:spPr>
          <a:xfrm>
            <a:off x="6184487" y="2299953"/>
            <a:ext cx="4420009" cy="30819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504" y="1233488"/>
            <a:ext cx="9016993" cy="761076"/>
          </a:xfrm>
        </p:spPr>
        <p:txBody>
          <a:bodyPr anchor="ctr">
            <a:no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28091" y="2424864"/>
            <a:ext cx="4132800" cy="28332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22820" y="2424864"/>
            <a:ext cx="4131850" cy="2832101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9484396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13E1565-5B33-4914-9800-50B8400266FF}"/>
              </a:ext>
            </a:extLst>
          </p:cNvPr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DE438B2E-01A6-453B-928D-97D9843816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35756" y="260350"/>
            <a:ext cx="11520488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46352613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404FC023-3732-4036-B4DA-F34DC45303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191999" cy="6857999"/>
          </a:xfrm>
          <a:custGeom>
            <a:avLst/>
            <a:gdLst>
              <a:gd name="connsiteX0" fmla="*/ 9194799 w 12191999"/>
              <a:gd name="connsiteY0" fmla="*/ 4114799 h 6108699"/>
              <a:gd name="connsiteX1" fmla="*/ 12191999 w 12191999"/>
              <a:gd name="connsiteY1" fmla="*/ 4114799 h 6108699"/>
              <a:gd name="connsiteX2" fmla="*/ 12191999 w 12191999"/>
              <a:gd name="connsiteY2" fmla="*/ 6108699 h 6108699"/>
              <a:gd name="connsiteX3" fmla="*/ 9194799 w 12191999"/>
              <a:gd name="connsiteY3" fmla="*/ 6108699 h 6108699"/>
              <a:gd name="connsiteX4" fmla="*/ 6129865 w 12191999"/>
              <a:gd name="connsiteY4" fmla="*/ 4114799 h 6108699"/>
              <a:gd name="connsiteX5" fmla="*/ 9127065 w 12191999"/>
              <a:gd name="connsiteY5" fmla="*/ 4114799 h 6108699"/>
              <a:gd name="connsiteX6" fmla="*/ 9127065 w 12191999"/>
              <a:gd name="connsiteY6" fmla="*/ 6108699 h 6108699"/>
              <a:gd name="connsiteX7" fmla="*/ 6129865 w 12191999"/>
              <a:gd name="connsiteY7" fmla="*/ 6108699 h 6108699"/>
              <a:gd name="connsiteX8" fmla="*/ 3064933 w 12191999"/>
              <a:gd name="connsiteY8" fmla="*/ 4114799 h 6108699"/>
              <a:gd name="connsiteX9" fmla="*/ 6062132 w 12191999"/>
              <a:gd name="connsiteY9" fmla="*/ 4114799 h 6108699"/>
              <a:gd name="connsiteX10" fmla="*/ 6062132 w 12191999"/>
              <a:gd name="connsiteY10" fmla="*/ 6108699 h 6108699"/>
              <a:gd name="connsiteX11" fmla="*/ 3064933 w 12191999"/>
              <a:gd name="connsiteY11" fmla="*/ 6108699 h 6108699"/>
              <a:gd name="connsiteX12" fmla="*/ 0 w 12191999"/>
              <a:gd name="connsiteY12" fmla="*/ 4114799 h 6108699"/>
              <a:gd name="connsiteX13" fmla="*/ 2997200 w 12191999"/>
              <a:gd name="connsiteY13" fmla="*/ 4114799 h 6108699"/>
              <a:gd name="connsiteX14" fmla="*/ 2997200 w 12191999"/>
              <a:gd name="connsiteY14" fmla="*/ 6108699 h 6108699"/>
              <a:gd name="connsiteX15" fmla="*/ 0 w 12191999"/>
              <a:gd name="connsiteY15" fmla="*/ 6108699 h 6108699"/>
              <a:gd name="connsiteX16" fmla="*/ 9194799 w 12191999"/>
              <a:gd name="connsiteY16" fmla="*/ 2057400 h 6108699"/>
              <a:gd name="connsiteX17" fmla="*/ 12191999 w 12191999"/>
              <a:gd name="connsiteY17" fmla="*/ 2057400 h 6108699"/>
              <a:gd name="connsiteX18" fmla="*/ 12191999 w 12191999"/>
              <a:gd name="connsiteY18" fmla="*/ 4051299 h 6108699"/>
              <a:gd name="connsiteX19" fmla="*/ 9194799 w 12191999"/>
              <a:gd name="connsiteY19" fmla="*/ 4051299 h 6108699"/>
              <a:gd name="connsiteX20" fmla="*/ 6129865 w 12191999"/>
              <a:gd name="connsiteY20" fmla="*/ 2057400 h 6108699"/>
              <a:gd name="connsiteX21" fmla="*/ 9127065 w 12191999"/>
              <a:gd name="connsiteY21" fmla="*/ 2057400 h 6108699"/>
              <a:gd name="connsiteX22" fmla="*/ 9127065 w 12191999"/>
              <a:gd name="connsiteY22" fmla="*/ 4051299 h 6108699"/>
              <a:gd name="connsiteX23" fmla="*/ 6129865 w 12191999"/>
              <a:gd name="connsiteY23" fmla="*/ 4051299 h 6108699"/>
              <a:gd name="connsiteX24" fmla="*/ 3064934 w 12191999"/>
              <a:gd name="connsiteY24" fmla="*/ 2057400 h 6108699"/>
              <a:gd name="connsiteX25" fmla="*/ 6062132 w 12191999"/>
              <a:gd name="connsiteY25" fmla="*/ 2057400 h 6108699"/>
              <a:gd name="connsiteX26" fmla="*/ 6062132 w 12191999"/>
              <a:gd name="connsiteY26" fmla="*/ 4051299 h 6108699"/>
              <a:gd name="connsiteX27" fmla="*/ 3064934 w 12191999"/>
              <a:gd name="connsiteY27" fmla="*/ 4051299 h 6108699"/>
              <a:gd name="connsiteX28" fmla="*/ 0 w 12191999"/>
              <a:gd name="connsiteY28" fmla="*/ 2057400 h 6108699"/>
              <a:gd name="connsiteX29" fmla="*/ 2997200 w 12191999"/>
              <a:gd name="connsiteY29" fmla="*/ 2057400 h 6108699"/>
              <a:gd name="connsiteX30" fmla="*/ 2997200 w 12191999"/>
              <a:gd name="connsiteY30" fmla="*/ 4051299 h 6108699"/>
              <a:gd name="connsiteX31" fmla="*/ 0 w 12191999"/>
              <a:gd name="connsiteY31" fmla="*/ 4051299 h 6108699"/>
              <a:gd name="connsiteX32" fmla="*/ 9194799 w 12191999"/>
              <a:gd name="connsiteY32" fmla="*/ 0 h 6108699"/>
              <a:gd name="connsiteX33" fmla="*/ 12191999 w 12191999"/>
              <a:gd name="connsiteY33" fmla="*/ 0 h 6108699"/>
              <a:gd name="connsiteX34" fmla="*/ 12191999 w 12191999"/>
              <a:gd name="connsiteY34" fmla="*/ 1993900 h 6108699"/>
              <a:gd name="connsiteX35" fmla="*/ 9194799 w 12191999"/>
              <a:gd name="connsiteY35" fmla="*/ 1993900 h 6108699"/>
              <a:gd name="connsiteX36" fmla="*/ 6129865 w 12191999"/>
              <a:gd name="connsiteY36" fmla="*/ 0 h 6108699"/>
              <a:gd name="connsiteX37" fmla="*/ 9127065 w 12191999"/>
              <a:gd name="connsiteY37" fmla="*/ 0 h 6108699"/>
              <a:gd name="connsiteX38" fmla="*/ 9127065 w 12191999"/>
              <a:gd name="connsiteY38" fmla="*/ 1993900 h 6108699"/>
              <a:gd name="connsiteX39" fmla="*/ 6129865 w 12191999"/>
              <a:gd name="connsiteY39" fmla="*/ 1993900 h 6108699"/>
              <a:gd name="connsiteX40" fmla="*/ 3064934 w 12191999"/>
              <a:gd name="connsiteY40" fmla="*/ 0 h 6108699"/>
              <a:gd name="connsiteX41" fmla="*/ 6062132 w 12191999"/>
              <a:gd name="connsiteY41" fmla="*/ 0 h 6108699"/>
              <a:gd name="connsiteX42" fmla="*/ 6062132 w 12191999"/>
              <a:gd name="connsiteY42" fmla="*/ 1993900 h 6108699"/>
              <a:gd name="connsiteX43" fmla="*/ 3064934 w 12191999"/>
              <a:gd name="connsiteY43" fmla="*/ 1993900 h 6108699"/>
              <a:gd name="connsiteX44" fmla="*/ 1 w 12191999"/>
              <a:gd name="connsiteY44" fmla="*/ 0 h 6108699"/>
              <a:gd name="connsiteX45" fmla="*/ 2997201 w 12191999"/>
              <a:gd name="connsiteY45" fmla="*/ 0 h 6108699"/>
              <a:gd name="connsiteX46" fmla="*/ 2997201 w 12191999"/>
              <a:gd name="connsiteY46" fmla="*/ 1993900 h 6108699"/>
              <a:gd name="connsiteX47" fmla="*/ 1 w 12191999"/>
              <a:gd name="connsiteY47" fmla="*/ 1993900 h 6108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2191999" h="6108699">
                <a:moveTo>
                  <a:pt x="9194799" y="4114799"/>
                </a:moveTo>
                <a:lnTo>
                  <a:pt x="12191999" y="4114799"/>
                </a:lnTo>
                <a:lnTo>
                  <a:pt x="12191999" y="6108699"/>
                </a:lnTo>
                <a:lnTo>
                  <a:pt x="9194799" y="6108699"/>
                </a:lnTo>
                <a:close/>
                <a:moveTo>
                  <a:pt x="6129865" y="4114799"/>
                </a:moveTo>
                <a:lnTo>
                  <a:pt x="9127065" y="4114799"/>
                </a:lnTo>
                <a:lnTo>
                  <a:pt x="9127065" y="6108699"/>
                </a:lnTo>
                <a:lnTo>
                  <a:pt x="6129865" y="6108699"/>
                </a:lnTo>
                <a:close/>
                <a:moveTo>
                  <a:pt x="3064933" y="4114799"/>
                </a:moveTo>
                <a:lnTo>
                  <a:pt x="6062132" y="4114799"/>
                </a:lnTo>
                <a:lnTo>
                  <a:pt x="6062132" y="6108699"/>
                </a:lnTo>
                <a:lnTo>
                  <a:pt x="3064933" y="6108699"/>
                </a:lnTo>
                <a:close/>
                <a:moveTo>
                  <a:pt x="0" y="4114799"/>
                </a:moveTo>
                <a:lnTo>
                  <a:pt x="2997200" y="4114799"/>
                </a:lnTo>
                <a:lnTo>
                  <a:pt x="2997200" y="6108699"/>
                </a:lnTo>
                <a:lnTo>
                  <a:pt x="0" y="6108699"/>
                </a:lnTo>
                <a:close/>
                <a:moveTo>
                  <a:pt x="9194799" y="2057400"/>
                </a:moveTo>
                <a:lnTo>
                  <a:pt x="12191999" y="2057400"/>
                </a:lnTo>
                <a:lnTo>
                  <a:pt x="12191999" y="4051299"/>
                </a:lnTo>
                <a:lnTo>
                  <a:pt x="9194799" y="4051299"/>
                </a:lnTo>
                <a:close/>
                <a:moveTo>
                  <a:pt x="6129865" y="2057400"/>
                </a:moveTo>
                <a:lnTo>
                  <a:pt x="9127065" y="2057400"/>
                </a:lnTo>
                <a:lnTo>
                  <a:pt x="9127065" y="4051299"/>
                </a:lnTo>
                <a:lnTo>
                  <a:pt x="6129865" y="4051299"/>
                </a:lnTo>
                <a:close/>
                <a:moveTo>
                  <a:pt x="3064934" y="2057400"/>
                </a:moveTo>
                <a:lnTo>
                  <a:pt x="6062132" y="2057400"/>
                </a:lnTo>
                <a:lnTo>
                  <a:pt x="6062132" y="4051299"/>
                </a:lnTo>
                <a:lnTo>
                  <a:pt x="3064934" y="4051299"/>
                </a:lnTo>
                <a:close/>
                <a:moveTo>
                  <a:pt x="0" y="2057400"/>
                </a:moveTo>
                <a:lnTo>
                  <a:pt x="2997200" y="2057400"/>
                </a:lnTo>
                <a:lnTo>
                  <a:pt x="2997200" y="4051299"/>
                </a:lnTo>
                <a:lnTo>
                  <a:pt x="0" y="4051299"/>
                </a:lnTo>
                <a:close/>
                <a:moveTo>
                  <a:pt x="9194799" y="0"/>
                </a:moveTo>
                <a:lnTo>
                  <a:pt x="12191999" y="0"/>
                </a:lnTo>
                <a:lnTo>
                  <a:pt x="12191999" y="1993900"/>
                </a:lnTo>
                <a:lnTo>
                  <a:pt x="9194799" y="1993900"/>
                </a:lnTo>
                <a:close/>
                <a:moveTo>
                  <a:pt x="6129865" y="0"/>
                </a:moveTo>
                <a:lnTo>
                  <a:pt x="9127065" y="0"/>
                </a:lnTo>
                <a:lnTo>
                  <a:pt x="9127065" y="1993900"/>
                </a:lnTo>
                <a:lnTo>
                  <a:pt x="6129865" y="1993900"/>
                </a:lnTo>
                <a:close/>
                <a:moveTo>
                  <a:pt x="3064934" y="0"/>
                </a:moveTo>
                <a:lnTo>
                  <a:pt x="6062132" y="0"/>
                </a:lnTo>
                <a:lnTo>
                  <a:pt x="6062132" y="1993900"/>
                </a:lnTo>
                <a:lnTo>
                  <a:pt x="3064934" y="1993900"/>
                </a:lnTo>
                <a:close/>
                <a:moveTo>
                  <a:pt x="1" y="0"/>
                </a:moveTo>
                <a:lnTo>
                  <a:pt x="2997201" y="0"/>
                </a:lnTo>
                <a:lnTo>
                  <a:pt x="2997201" y="1993900"/>
                </a:lnTo>
                <a:lnTo>
                  <a:pt x="1" y="19939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72353748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260350"/>
            <a:ext cx="44926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D9C7DFC2-3A77-4761-A9AF-98963C5CCA0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981575" y="260350"/>
            <a:ext cx="27400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39076" y="260350"/>
            <a:ext cx="4052888" cy="3803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B64BDA74-9644-41EB-984D-939D27B60F3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839076" y="4165600"/>
            <a:ext cx="4052888" cy="239553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08099333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233488"/>
            <a:ext cx="12192001" cy="439102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8F30468-CC2E-4430-88DD-81D548B988FA}"/>
              </a:ext>
            </a:extLst>
          </p:cNvPr>
          <p:cNvGrpSpPr/>
          <p:nvPr userDrawn="1"/>
        </p:nvGrpSpPr>
        <p:grpSpPr>
          <a:xfrm>
            <a:off x="371474" y="260350"/>
            <a:ext cx="644525" cy="973138"/>
            <a:chOff x="371475" y="671713"/>
            <a:chExt cx="496540" cy="83673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F6F92E0-2218-46A5-A183-84468D9B72A2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B476586-864B-4C72-91AF-8CF8796C6DE8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38B3D026-83A3-4D78-8B11-A20A6F47170C}"/>
              </a:ext>
            </a:extLst>
          </p:cNvPr>
          <p:cNvSpPr/>
          <p:nvPr userDrawn="1"/>
        </p:nvSpPr>
        <p:spPr>
          <a:xfrm>
            <a:off x="10795001" y="5642462"/>
            <a:ext cx="1397000" cy="1215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14761227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71FC10-F7C3-4841-A705-B83FDE093009}"/>
              </a:ext>
            </a:extLst>
          </p:cNvPr>
          <p:cNvSpPr/>
          <p:nvPr userDrawn="1"/>
        </p:nvSpPr>
        <p:spPr>
          <a:xfrm>
            <a:off x="9398000" y="0"/>
            <a:ext cx="2793999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260350"/>
            <a:ext cx="11891963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44202454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2466000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2FAA6CD-8686-4F0E-9F34-3D74AC34027E}"/>
              </a:ext>
            </a:extLst>
          </p:cNvPr>
          <p:cNvSpPr/>
          <p:nvPr userDrawn="1"/>
        </p:nvSpPr>
        <p:spPr>
          <a:xfrm>
            <a:off x="2892285" y="1233488"/>
            <a:ext cx="3210339" cy="12715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04445" y="1330963"/>
            <a:ext cx="2986019" cy="1076636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35AFBAA-25FF-494A-937E-3DFC5F737803}"/>
              </a:ext>
            </a:extLst>
          </p:cNvPr>
          <p:cNvSpPr/>
          <p:nvPr userDrawn="1"/>
        </p:nvSpPr>
        <p:spPr>
          <a:xfrm>
            <a:off x="2892284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004445" y="2623930"/>
            <a:ext cx="2986019" cy="344888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F36B08A9-4F2C-4D72-A755-CBF0DAD5A4F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51738" y="1233487"/>
            <a:ext cx="2464907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D8F79B-BFE6-4B3E-8853-5C61FDFF46D9}"/>
              </a:ext>
            </a:extLst>
          </p:cNvPr>
          <p:cNvSpPr/>
          <p:nvPr userDrawn="1"/>
        </p:nvSpPr>
        <p:spPr>
          <a:xfrm>
            <a:off x="8673131" y="1233488"/>
            <a:ext cx="3210339" cy="12715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B3569E-E4EC-433C-AFDA-E50961675D8F}"/>
              </a:ext>
            </a:extLst>
          </p:cNvPr>
          <p:cNvSpPr/>
          <p:nvPr userDrawn="1"/>
        </p:nvSpPr>
        <p:spPr>
          <a:xfrm>
            <a:off x="8673130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786099" y="1333189"/>
            <a:ext cx="2984400" cy="1074410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786099" y="2623930"/>
            <a:ext cx="2984400" cy="344888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351154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36610" y="1779589"/>
            <a:ext cx="5318781" cy="2182811"/>
          </a:xfrm>
        </p:spPr>
        <p:txBody>
          <a:bodyPr anchor="b">
            <a:normAutofit/>
          </a:bodyPr>
          <a:lstStyle>
            <a:lvl1pPr algn="ct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36610" y="4079083"/>
            <a:ext cx="5318781" cy="976311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55221868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63827" y="1233488"/>
            <a:ext cx="4828135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2FAA6CD-8686-4F0E-9F34-3D74AC34027E}"/>
              </a:ext>
            </a:extLst>
          </p:cNvPr>
          <p:cNvSpPr/>
          <p:nvPr userDrawn="1"/>
        </p:nvSpPr>
        <p:spPr>
          <a:xfrm>
            <a:off x="371476" y="1233488"/>
            <a:ext cx="3210339" cy="12715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3636" y="1330963"/>
            <a:ext cx="2986019" cy="1076636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35AFBAA-25FF-494A-937E-3DFC5F737803}"/>
              </a:ext>
            </a:extLst>
          </p:cNvPr>
          <p:cNvSpPr/>
          <p:nvPr userDrawn="1"/>
        </p:nvSpPr>
        <p:spPr>
          <a:xfrm>
            <a:off x="371475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3636" y="2623930"/>
            <a:ext cx="2986019" cy="344888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D8F79B-BFE6-4B3E-8853-5C61FDFF46D9}"/>
              </a:ext>
            </a:extLst>
          </p:cNvPr>
          <p:cNvSpPr/>
          <p:nvPr userDrawn="1"/>
        </p:nvSpPr>
        <p:spPr>
          <a:xfrm>
            <a:off x="3717652" y="1233488"/>
            <a:ext cx="3210339" cy="12715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B3569E-E4EC-433C-AFDA-E50961675D8F}"/>
              </a:ext>
            </a:extLst>
          </p:cNvPr>
          <p:cNvSpPr/>
          <p:nvPr userDrawn="1"/>
        </p:nvSpPr>
        <p:spPr>
          <a:xfrm>
            <a:off x="3717651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830620" y="1333189"/>
            <a:ext cx="2984400" cy="1074410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830620" y="2623930"/>
            <a:ext cx="2984400" cy="344888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636591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11520487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61798" y="2910543"/>
            <a:ext cx="5058000" cy="518457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61798" y="3523420"/>
            <a:ext cx="5058000" cy="2181641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5142" y="2910543"/>
            <a:ext cx="5058397" cy="518457"/>
          </a:xfrm>
        </p:spPr>
        <p:txBody>
          <a:bodyPr anchor="ctr"/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95142" y="3523420"/>
            <a:ext cx="5058397" cy="2181641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803578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DB43705-0B3F-4F77-A8BB-08EC09D36A56}"/>
              </a:ext>
            </a:extLst>
          </p:cNvPr>
          <p:cNvSpPr/>
          <p:nvPr userDrawn="1"/>
        </p:nvSpPr>
        <p:spPr>
          <a:xfrm>
            <a:off x="0" y="0"/>
            <a:ext cx="12192000" cy="2146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61797" y="3634443"/>
            <a:ext cx="5630165" cy="518457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61797" y="4247320"/>
            <a:ext cx="5630165" cy="1953455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1476" y="3634443"/>
            <a:ext cx="5582064" cy="518457"/>
          </a:xfrm>
        </p:spPr>
        <p:txBody>
          <a:bodyPr anchor="ctr"/>
          <a:lstStyle>
            <a:lvl1pPr marL="0" indent="0"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71476" y="4247320"/>
            <a:ext cx="5582064" cy="1953455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16CD8AAD-701B-4F23-AB47-6FC68078713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1593851"/>
            <a:ext cx="5582064" cy="19295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6" name="Picture Placeholder 6">
            <a:extLst>
              <a:ext uri="{FF2B5EF4-FFF2-40B4-BE49-F238E27FC236}">
                <a16:creationId xmlns:a16="http://schemas.microsoft.com/office/drawing/2014/main" id="{2B9551A7-E41A-4D0E-925B-71270CA0F3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81738" y="1593850"/>
            <a:ext cx="5582064" cy="19295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51133316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990C1024-E4C7-44C6-ADC4-870B3D482C3F}"/>
              </a:ext>
            </a:extLst>
          </p:cNvPr>
          <p:cNvSpPr/>
          <p:nvPr userDrawn="1"/>
        </p:nvSpPr>
        <p:spPr>
          <a:xfrm>
            <a:off x="6441279" y="3761720"/>
            <a:ext cx="5446800" cy="240095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DB43705-0B3F-4F77-A8BB-08EC09D36A56}"/>
              </a:ext>
            </a:extLst>
          </p:cNvPr>
          <p:cNvSpPr/>
          <p:nvPr userDrawn="1"/>
        </p:nvSpPr>
        <p:spPr>
          <a:xfrm>
            <a:off x="371474" y="1271588"/>
            <a:ext cx="5445125" cy="240095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10169" y="3956706"/>
            <a:ext cx="5109021" cy="518457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10169" y="4569583"/>
            <a:ext cx="5109021" cy="141211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9836" y="1462743"/>
            <a:ext cx="5108400" cy="518457"/>
          </a:xfrm>
        </p:spPr>
        <p:txBody>
          <a:bodyPr anchor="ctr"/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9836" y="2075621"/>
            <a:ext cx="5108400" cy="13914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Picture Placeholder 6">
            <a:extLst>
              <a:ext uri="{FF2B5EF4-FFF2-40B4-BE49-F238E27FC236}">
                <a16:creationId xmlns:a16="http://schemas.microsoft.com/office/drawing/2014/main" id="{9DFBCB44-5019-402B-BEC3-12F7F5526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0101" y="1271588"/>
            <a:ext cx="6012000" cy="240095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8" name="Picture Placeholder 6">
            <a:extLst>
              <a:ext uri="{FF2B5EF4-FFF2-40B4-BE49-F238E27FC236}">
                <a16:creationId xmlns:a16="http://schemas.microsoft.com/office/drawing/2014/main" id="{8CD826C9-080C-4638-B261-376BD8B3162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1475" y="3758268"/>
            <a:ext cx="6011800" cy="240095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6437350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5460C4-49C1-4270-BC58-5EEBC7761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5572125" cy="3973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19837" y="2227263"/>
            <a:ext cx="5572125" cy="3973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5661614-E5E5-43DF-A12A-7BE84E58EE3B}"/>
              </a:ext>
            </a:extLst>
          </p:cNvPr>
          <p:cNvSpPr/>
          <p:nvPr userDrawn="1"/>
        </p:nvSpPr>
        <p:spPr>
          <a:xfrm>
            <a:off x="371475" y="5271760"/>
            <a:ext cx="5572125" cy="92901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61B260-71A2-402A-A38D-FE2C484B7F99}"/>
              </a:ext>
            </a:extLst>
          </p:cNvPr>
          <p:cNvSpPr/>
          <p:nvPr userDrawn="1"/>
        </p:nvSpPr>
        <p:spPr>
          <a:xfrm>
            <a:off x="6319836" y="1233488"/>
            <a:ext cx="5572125" cy="92901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4987" y="5380667"/>
            <a:ext cx="52451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83348" y="1342395"/>
            <a:ext cx="52451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131122348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7699" y="4517395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54749" y="1642105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0"/>
            <a:ext cx="1854199" cy="1752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9F3577-4130-4F32-9302-DA8838D30560}"/>
              </a:ext>
            </a:extLst>
          </p:cNvPr>
          <p:cNvSpPr/>
          <p:nvPr userDrawn="1"/>
        </p:nvSpPr>
        <p:spPr>
          <a:xfrm>
            <a:off x="10337800" y="5122548"/>
            <a:ext cx="1854199" cy="1752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7699" y="571500"/>
            <a:ext cx="5372097" cy="383984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54748" y="2429505"/>
            <a:ext cx="5372097" cy="385699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24912850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1932303"/>
            <a:ext cx="12192000" cy="291719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7699" y="1470977"/>
            <a:ext cx="5372097" cy="383984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54748" y="1462403"/>
            <a:ext cx="5372097" cy="385699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7699" y="5451475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54748" y="591502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Add your text here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F4B4D45-80E3-42F8-B437-4182608210C3}"/>
              </a:ext>
            </a:extLst>
          </p:cNvPr>
          <p:cNvGrpSpPr/>
          <p:nvPr userDrawn="1"/>
        </p:nvGrpSpPr>
        <p:grpSpPr>
          <a:xfrm>
            <a:off x="5387974" y="422433"/>
            <a:ext cx="644525" cy="973138"/>
            <a:chOff x="371475" y="671713"/>
            <a:chExt cx="496540" cy="836738"/>
          </a:xfrm>
          <a:solidFill>
            <a:schemeClr val="accent6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670E361-AF23-4722-9250-CCF26B3C5884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DE16CED-9FCD-4407-99EF-FFBE689DA9F1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A147081-5AFB-463F-B27C-7A0C4CA0573B}"/>
              </a:ext>
            </a:extLst>
          </p:cNvPr>
          <p:cNvGrpSpPr/>
          <p:nvPr userDrawn="1"/>
        </p:nvGrpSpPr>
        <p:grpSpPr>
          <a:xfrm flipH="1">
            <a:off x="6248401" y="5451475"/>
            <a:ext cx="644525" cy="973138"/>
            <a:chOff x="371475" y="671713"/>
            <a:chExt cx="496540" cy="836738"/>
          </a:xfrm>
          <a:solidFill>
            <a:schemeClr val="accent6"/>
          </a:solidFill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E24567E-B0AE-4E55-A5FB-3019A9598162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918E6C0-B582-4943-9462-FE9740846585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</p:grpSp>
    </p:spTree>
    <p:extLst>
      <p:ext uri="{BB962C8B-B14F-4D97-AF65-F5344CB8AC3E}">
        <p14:creationId xmlns:p14="http://schemas.microsoft.com/office/powerpoint/2010/main" val="342841785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19200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2201" y="0"/>
            <a:ext cx="6019799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5351" y="5008563"/>
            <a:ext cx="49104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35593" y="5008563"/>
            <a:ext cx="4908708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146592278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0"/>
            <a:ext cx="5372096" cy="6857999"/>
          </a:xfrm>
          <a:prstGeom prst="rect">
            <a:avLst/>
          </a:prstGeom>
          <a:solidFill>
            <a:schemeClr val="accent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260350"/>
            <a:ext cx="5618153" cy="63007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7E2F46B-C34E-40D3-9D43-BBA43EDFC924}"/>
              </a:ext>
            </a:extLst>
          </p:cNvPr>
          <p:cNvSpPr/>
          <p:nvPr userDrawn="1"/>
        </p:nvSpPr>
        <p:spPr>
          <a:xfrm>
            <a:off x="6819906" y="-18257"/>
            <a:ext cx="5372096" cy="6857999"/>
          </a:xfrm>
          <a:prstGeom prst="rect">
            <a:avLst/>
          </a:prstGeom>
          <a:solidFill>
            <a:schemeClr val="accent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80147" y="260350"/>
            <a:ext cx="5619600" cy="63007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5351" y="5008563"/>
            <a:ext cx="49104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35593" y="5008563"/>
            <a:ext cx="4908708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43123615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5460C4-49C1-4270-BC58-5EEBC7761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2950CCA-59F9-4C47-A5BA-294E9EDCBABE}"/>
              </a:ext>
            </a:extLst>
          </p:cNvPr>
          <p:cNvSpPr/>
          <p:nvPr userDrawn="1"/>
        </p:nvSpPr>
        <p:spPr>
          <a:xfrm>
            <a:off x="371475" y="1233488"/>
            <a:ext cx="2776354" cy="49672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B5BF167-B9E6-4F02-9FA8-3CA79D552F0E}"/>
              </a:ext>
            </a:extLst>
          </p:cNvPr>
          <p:cNvSpPr/>
          <p:nvPr userDrawn="1"/>
        </p:nvSpPr>
        <p:spPr>
          <a:xfrm>
            <a:off x="3286186" y="1233488"/>
            <a:ext cx="2776354" cy="49672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48694DE-D82B-49DB-8A45-D1DD4C9BCEF1}"/>
              </a:ext>
            </a:extLst>
          </p:cNvPr>
          <p:cNvSpPr/>
          <p:nvPr userDrawn="1"/>
        </p:nvSpPr>
        <p:spPr>
          <a:xfrm>
            <a:off x="6200897" y="1233488"/>
            <a:ext cx="2776354" cy="496728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07C1370-8D38-4641-8D37-30A1218A4372}"/>
              </a:ext>
            </a:extLst>
          </p:cNvPr>
          <p:cNvSpPr/>
          <p:nvPr userDrawn="1"/>
        </p:nvSpPr>
        <p:spPr>
          <a:xfrm>
            <a:off x="9115608" y="1246188"/>
            <a:ext cx="2776354" cy="496728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E3EDDE5-9B23-44D7-8546-0B2365B42B16}"/>
              </a:ext>
            </a:extLst>
          </p:cNvPr>
          <p:cNvCxnSpPr/>
          <p:nvPr userDrawn="1"/>
        </p:nvCxnSpPr>
        <p:spPr>
          <a:xfrm>
            <a:off x="591252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9D259D5-D3C0-4B60-B2D9-9B6DFFD270D8}"/>
              </a:ext>
            </a:extLst>
          </p:cNvPr>
          <p:cNvCxnSpPr/>
          <p:nvPr userDrawn="1"/>
        </p:nvCxnSpPr>
        <p:spPr>
          <a:xfrm>
            <a:off x="3505963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710C392-9E34-4640-AC70-210A1B8C47B5}"/>
              </a:ext>
            </a:extLst>
          </p:cNvPr>
          <p:cNvCxnSpPr/>
          <p:nvPr userDrawn="1"/>
        </p:nvCxnSpPr>
        <p:spPr>
          <a:xfrm>
            <a:off x="6420674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D7A92E0B-B060-48FA-A650-36894FF4B216}"/>
              </a:ext>
            </a:extLst>
          </p:cNvPr>
          <p:cNvCxnSpPr/>
          <p:nvPr userDrawn="1"/>
        </p:nvCxnSpPr>
        <p:spPr>
          <a:xfrm>
            <a:off x="9335385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D9056F2B-EAFD-4A57-BB92-D14816C84D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76300" y="1739900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5" name="Picture Placeholder 33">
            <a:extLst>
              <a:ext uri="{FF2B5EF4-FFF2-40B4-BE49-F238E27FC236}">
                <a16:creationId xmlns:a16="http://schemas.microsoft.com/office/drawing/2014/main" id="{E65006DE-F797-4019-BB72-F484F9FE7E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29813" y="4263232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6" name="Picture Placeholder 33">
            <a:extLst>
              <a:ext uri="{FF2B5EF4-FFF2-40B4-BE49-F238E27FC236}">
                <a16:creationId xmlns:a16="http://schemas.microsoft.com/office/drawing/2014/main" id="{0947D252-5545-4406-8764-B7712464DA5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44524" y="1739900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8" name="Picture Placeholder 33">
            <a:extLst>
              <a:ext uri="{FF2B5EF4-FFF2-40B4-BE49-F238E27FC236}">
                <a16:creationId xmlns:a16="http://schemas.microsoft.com/office/drawing/2014/main" id="{DD89F80C-C1D7-4F63-BAD2-F4EE1F9A162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659235" y="4263232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08BBFEC8-B6BE-4768-9284-26D98C06FF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90550" y="3949700"/>
            <a:ext cx="2336800" cy="185420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D12C79C2-427D-418B-8FFA-C27D8F2C986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05963" y="1595835"/>
            <a:ext cx="2336800" cy="1854200"/>
          </a:xfrm>
        </p:spPr>
        <p:txBody>
          <a:bodyPr anchor="b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0FD568C4-A06D-4A56-B7D6-AF338F5C329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20674" y="3949700"/>
            <a:ext cx="2336800" cy="185420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3" name="Text Placeholder 39">
            <a:extLst>
              <a:ext uri="{FF2B5EF4-FFF2-40B4-BE49-F238E27FC236}">
                <a16:creationId xmlns:a16="http://schemas.microsoft.com/office/drawing/2014/main" id="{76B41443-1233-4172-B61C-7CC516D8880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335385" y="1595835"/>
            <a:ext cx="2336800" cy="1854200"/>
          </a:xfrm>
        </p:spPr>
        <p:txBody>
          <a:bodyPr anchor="b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26225813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1A59197-7C21-44E6-8A97-DE0ABD1E6909}"/>
              </a:ext>
            </a:extLst>
          </p:cNvPr>
          <p:cNvSpPr/>
          <p:nvPr userDrawn="1"/>
        </p:nvSpPr>
        <p:spPr>
          <a:xfrm>
            <a:off x="0" y="0"/>
            <a:ext cx="6413500" cy="6858000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016500" y="472281"/>
            <a:ext cx="7175500" cy="591343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1626B81-8882-4179-8C3A-BEA9BBEF2A62}"/>
              </a:ext>
            </a:extLst>
          </p:cNvPr>
          <p:cNvSpPr/>
          <p:nvPr userDrawn="1"/>
        </p:nvSpPr>
        <p:spPr>
          <a:xfrm>
            <a:off x="5021263" y="368300"/>
            <a:ext cx="3159760" cy="11668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46901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B607F24-5B01-4964-9736-E876BC347E5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6168473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2950CCA-59F9-4C47-A5BA-294E9EDCBABE}"/>
              </a:ext>
            </a:extLst>
          </p:cNvPr>
          <p:cNvSpPr/>
          <p:nvPr userDrawn="1"/>
        </p:nvSpPr>
        <p:spPr>
          <a:xfrm>
            <a:off x="6769101" y="0"/>
            <a:ext cx="2711082" cy="228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44232AA-36A1-4A85-8868-9D12848EB106}"/>
              </a:ext>
            </a:extLst>
          </p:cNvPr>
          <p:cNvSpPr/>
          <p:nvPr userDrawn="1"/>
        </p:nvSpPr>
        <p:spPr>
          <a:xfrm>
            <a:off x="9480918" y="2286000"/>
            <a:ext cx="2711082" cy="228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B045D93-056D-486E-A634-890ECB9AF9C2}"/>
              </a:ext>
            </a:extLst>
          </p:cNvPr>
          <p:cNvSpPr/>
          <p:nvPr userDrawn="1"/>
        </p:nvSpPr>
        <p:spPr>
          <a:xfrm>
            <a:off x="6769100" y="4572000"/>
            <a:ext cx="2711082" cy="2286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67CD5E4-19A9-4EFD-BBF1-2B1FBC9BB9BD}"/>
              </a:ext>
            </a:extLst>
          </p:cNvPr>
          <p:cNvSpPr/>
          <p:nvPr userDrawn="1"/>
        </p:nvSpPr>
        <p:spPr>
          <a:xfrm>
            <a:off x="9480918" y="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A533582-AC3E-4F3B-9602-085EB97AD294}"/>
              </a:ext>
            </a:extLst>
          </p:cNvPr>
          <p:cNvSpPr/>
          <p:nvPr userDrawn="1"/>
        </p:nvSpPr>
        <p:spPr>
          <a:xfrm>
            <a:off x="6768364" y="228600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F0B1BD9-4AC2-4549-9001-383664C7F224}"/>
              </a:ext>
            </a:extLst>
          </p:cNvPr>
          <p:cNvSpPr/>
          <p:nvPr userDrawn="1"/>
        </p:nvSpPr>
        <p:spPr>
          <a:xfrm>
            <a:off x="9480918" y="457200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32B2DC05-AAD7-458D-B737-BE8CCA1FFA99}"/>
              </a:ext>
            </a:extLst>
          </p:cNvPr>
          <p:cNvSpPr/>
          <p:nvPr userDrawn="1"/>
        </p:nvSpPr>
        <p:spPr>
          <a:xfrm rot="5400000">
            <a:off x="9422986" y="1050373"/>
            <a:ext cx="298174" cy="185254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Isosceles Triangle 38">
            <a:extLst>
              <a:ext uri="{FF2B5EF4-FFF2-40B4-BE49-F238E27FC236}">
                <a16:creationId xmlns:a16="http://schemas.microsoft.com/office/drawing/2014/main" id="{E423C01B-EB10-48EF-8F1C-C2A7E1923E3E}"/>
              </a:ext>
            </a:extLst>
          </p:cNvPr>
          <p:cNvSpPr/>
          <p:nvPr userDrawn="1"/>
        </p:nvSpPr>
        <p:spPr>
          <a:xfrm rot="16200000">
            <a:off x="9238100" y="3336373"/>
            <a:ext cx="298174" cy="185254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Isosceles Triangle 43">
            <a:extLst>
              <a:ext uri="{FF2B5EF4-FFF2-40B4-BE49-F238E27FC236}">
                <a16:creationId xmlns:a16="http://schemas.microsoft.com/office/drawing/2014/main" id="{BB0D5D5D-BB46-489A-A006-03E52FDA0AB6}"/>
              </a:ext>
            </a:extLst>
          </p:cNvPr>
          <p:cNvSpPr/>
          <p:nvPr userDrawn="1"/>
        </p:nvSpPr>
        <p:spPr>
          <a:xfrm rot="5400000">
            <a:off x="9422986" y="5622373"/>
            <a:ext cx="298174" cy="185254"/>
          </a:xfrm>
          <a:prstGeom prst="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Picture Placeholder 33">
            <a:extLst>
              <a:ext uri="{FF2B5EF4-FFF2-40B4-BE49-F238E27FC236}">
                <a16:creationId xmlns:a16="http://schemas.microsoft.com/office/drawing/2014/main" id="{2D0DCA06-9544-45C9-BE22-EBB853AE757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133588" y="561678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6" name="Picture Placeholder 33">
            <a:extLst>
              <a:ext uri="{FF2B5EF4-FFF2-40B4-BE49-F238E27FC236}">
                <a16:creationId xmlns:a16="http://schemas.microsoft.com/office/drawing/2014/main" id="{21403A13-F195-405D-B352-4B77969E358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421034" y="2847678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7" name="Picture Placeholder 33">
            <a:extLst>
              <a:ext uri="{FF2B5EF4-FFF2-40B4-BE49-F238E27FC236}">
                <a16:creationId xmlns:a16="http://schemas.microsoft.com/office/drawing/2014/main" id="{390C9BE2-4328-41D9-82FB-F6FEE7026C5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133588" y="5133678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1475" y="1233488"/>
            <a:ext cx="6168473" cy="5624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7" name="Text Placeholder 39">
            <a:extLst>
              <a:ext uri="{FF2B5EF4-FFF2-40B4-BE49-F238E27FC236}">
                <a16:creationId xmlns:a16="http://schemas.microsoft.com/office/drawing/2014/main" id="{1EE624A7-7FE4-44DC-B710-D995C25C9CE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956242" y="215900"/>
            <a:ext cx="2336800" cy="1854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18" name="Text Placeholder 39">
            <a:extLst>
              <a:ext uri="{FF2B5EF4-FFF2-40B4-BE49-F238E27FC236}">
                <a16:creationId xmlns:a16="http://schemas.microsoft.com/office/drawing/2014/main" id="{34CC27D1-7AB7-4922-81C5-41E9C01BAAE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668059" y="2501900"/>
            <a:ext cx="2336800" cy="1854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19" name="Text Placeholder 39">
            <a:extLst>
              <a:ext uri="{FF2B5EF4-FFF2-40B4-BE49-F238E27FC236}">
                <a16:creationId xmlns:a16="http://schemas.microsoft.com/office/drawing/2014/main" id="{03F0CFEB-33B8-47FE-BC44-44AF273543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956241" y="4787900"/>
            <a:ext cx="2336800" cy="1854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12238499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1475" y="1233488"/>
            <a:ext cx="11520487" cy="304975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Picture Placeholder 33">
            <a:extLst>
              <a:ext uri="{FF2B5EF4-FFF2-40B4-BE49-F238E27FC236}">
                <a16:creationId xmlns:a16="http://schemas.microsoft.com/office/drawing/2014/main" id="{917F3183-F8DC-409E-BDAF-E3190E5CC10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466711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5" name="Picture Placeholder 33">
            <a:extLst>
              <a:ext uri="{FF2B5EF4-FFF2-40B4-BE49-F238E27FC236}">
                <a16:creationId xmlns:a16="http://schemas.microsoft.com/office/drawing/2014/main" id="{8DCF90EE-8A0F-46BB-A8EC-27CB7826EB0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108135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6" name="Picture Placeholder 33">
            <a:extLst>
              <a:ext uri="{FF2B5EF4-FFF2-40B4-BE49-F238E27FC236}">
                <a16:creationId xmlns:a16="http://schemas.microsoft.com/office/drawing/2014/main" id="{4B6BCE84-A7A7-4701-966F-9F969C523C5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749558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7" name="Picture Placeholder 33">
            <a:extLst>
              <a:ext uri="{FF2B5EF4-FFF2-40B4-BE49-F238E27FC236}">
                <a16:creationId xmlns:a16="http://schemas.microsoft.com/office/drawing/2014/main" id="{2F810615-16AA-4D3F-93BB-1074BABE123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435088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9E999B4-BC91-4EF5-915C-59E58E141134}"/>
              </a:ext>
            </a:extLst>
          </p:cNvPr>
          <p:cNvSpPr/>
          <p:nvPr userDrawn="1"/>
        </p:nvSpPr>
        <p:spPr>
          <a:xfrm>
            <a:off x="979920" y="4514247"/>
            <a:ext cx="2379325" cy="16865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E3D72D1-545E-4FA9-B18F-DBE257DA9472}"/>
              </a:ext>
            </a:extLst>
          </p:cNvPr>
          <p:cNvSpPr/>
          <p:nvPr userDrawn="1"/>
        </p:nvSpPr>
        <p:spPr>
          <a:xfrm>
            <a:off x="3621344" y="4514247"/>
            <a:ext cx="2379325" cy="16865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1FF2C74-7F94-4D15-9530-4844CA0ABABA}"/>
              </a:ext>
            </a:extLst>
          </p:cNvPr>
          <p:cNvSpPr/>
          <p:nvPr userDrawn="1"/>
        </p:nvSpPr>
        <p:spPr>
          <a:xfrm>
            <a:off x="6262766" y="4514247"/>
            <a:ext cx="2379325" cy="168652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65048BF-5755-467D-94DA-799CD1A9ED70}"/>
              </a:ext>
            </a:extLst>
          </p:cNvPr>
          <p:cNvSpPr/>
          <p:nvPr userDrawn="1"/>
        </p:nvSpPr>
        <p:spPr>
          <a:xfrm>
            <a:off x="8904188" y="4514247"/>
            <a:ext cx="2379325" cy="168652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 Placeholder 39">
            <a:extLst>
              <a:ext uri="{FF2B5EF4-FFF2-40B4-BE49-F238E27FC236}">
                <a16:creationId xmlns:a16="http://schemas.microsoft.com/office/drawing/2014/main" id="{3C8488B4-AC1B-43A6-A416-3F5BC72456F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91465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950DB978-3832-472D-9958-42D6A712EA6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32888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7A9C8821-D3DD-40C3-83BD-38D19040571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74310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C3FC554A-BF67-40BD-BD4F-B2EA17BBDBC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015732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2ECF54D-C7AE-4FFE-A9FA-ECD663CD2A09}"/>
              </a:ext>
            </a:extLst>
          </p:cNvPr>
          <p:cNvCxnSpPr>
            <a:cxnSpLocks/>
          </p:cNvCxnSpPr>
          <p:nvPr userDrawn="1"/>
        </p:nvCxnSpPr>
        <p:spPr>
          <a:xfrm>
            <a:off x="979920" y="4357837"/>
            <a:ext cx="2379325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FB84BED-8481-4D23-AE06-31529215FE6C}"/>
              </a:ext>
            </a:extLst>
          </p:cNvPr>
          <p:cNvCxnSpPr>
            <a:cxnSpLocks/>
          </p:cNvCxnSpPr>
          <p:nvPr userDrawn="1"/>
        </p:nvCxnSpPr>
        <p:spPr>
          <a:xfrm>
            <a:off x="3621344" y="4357837"/>
            <a:ext cx="2379325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4A09D405-9228-4697-A91F-4E5A2B5B6512}"/>
              </a:ext>
            </a:extLst>
          </p:cNvPr>
          <p:cNvCxnSpPr>
            <a:cxnSpLocks/>
          </p:cNvCxnSpPr>
          <p:nvPr userDrawn="1"/>
        </p:nvCxnSpPr>
        <p:spPr>
          <a:xfrm>
            <a:off x="6262767" y="4357837"/>
            <a:ext cx="2379325" cy="0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645748A-37E1-4661-B50F-D1FCAF7F3088}"/>
              </a:ext>
            </a:extLst>
          </p:cNvPr>
          <p:cNvCxnSpPr>
            <a:cxnSpLocks/>
          </p:cNvCxnSpPr>
          <p:nvPr userDrawn="1"/>
        </p:nvCxnSpPr>
        <p:spPr>
          <a:xfrm>
            <a:off x="8904191" y="4357837"/>
            <a:ext cx="2379325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083598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1476" y="1233488"/>
            <a:ext cx="4140890" cy="514826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4615257" y="1233489"/>
            <a:ext cx="2371952" cy="514826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6748F93-9B1D-4874-A164-A654BF7D6C8C}"/>
              </a:ext>
            </a:extLst>
          </p:cNvPr>
          <p:cNvGrpSpPr/>
          <p:nvPr userDrawn="1"/>
        </p:nvGrpSpPr>
        <p:grpSpPr>
          <a:xfrm>
            <a:off x="4842107" y="2462886"/>
            <a:ext cx="1918252" cy="2689468"/>
            <a:chOff x="4790661" y="2266122"/>
            <a:chExt cx="1918252" cy="2852530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4AEF10CE-C943-4C6B-9DBF-5A0E63CDC89B}"/>
                </a:ext>
              </a:extLst>
            </p:cNvPr>
            <p:cNvCxnSpPr/>
            <p:nvPr userDrawn="1"/>
          </p:nvCxnSpPr>
          <p:spPr>
            <a:xfrm>
              <a:off x="4790661" y="2266122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428B198-0637-4F15-900F-6709BFE4BDEA}"/>
                </a:ext>
              </a:extLst>
            </p:cNvPr>
            <p:cNvCxnSpPr/>
            <p:nvPr userDrawn="1"/>
          </p:nvCxnSpPr>
          <p:spPr>
            <a:xfrm>
              <a:off x="4790661" y="3692387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F29A1B0-F4AB-4243-979A-50FADE3330EA}"/>
                </a:ext>
              </a:extLst>
            </p:cNvPr>
            <p:cNvCxnSpPr/>
            <p:nvPr userDrawn="1"/>
          </p:nvCxnSpPr>
          <p:spPr>
            <a:xfrm>
              <a:off x="4790661" y="5118652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Group 27">
            <a:extLst>
              <a:ext uri="{FF2B5EF4-FFF2-40B4-BE49-F238E27FC236}">
                <a16:creationId xmlns:a16="http://schemas.microsoft.com/office/drawing/2014/main" id="{F894F998-0FDF-4CA2-802E-4FCFA7674171}"/>
              </a:ext>
            </a:extLst>
          </p:cNvPr>
          <p:cNvGrpSpPr/>
          <p:nvPr userDrawn="1"/>
        </p:nvGrpSpPr>
        <p:grpSpPr>
          <a:xfrm>
            <a:off x="7090100" y="2462886"/>
            <a:ext cx="4801862" cy="2689468"/>
            <a:chOff x="4790661" y="2266122"/>
            <a:chExt cx="1918252" cy="2852530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C1F0C0C8-87C4-49FB-B35B-E937E9D0BEC5}"/>
                </a:ext>
              </a:extLst>
            </p:cNvPr>
            <p:cNvCxnSpPr/>
            <p:nvPr userDrawn="1"/>
          </p:nvCxnSpPr>
          <p:spPr>
            <a:xfrm>
              <a:off x="4790661" y="2266122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857C5D3-7E33-4894-8AC3-0FD1BEB12F40}"/>
                </a:ext>
              </a:extLst>
            </p:cNvPr>
            <p:cNvCxnSpPr/>
            <p:nvPr userDrawn="1"/>
          </p:nvCxnSpPr>
          <p:spPr>
            <a:xfrm>
              <a:off x="4790661" y="3692387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100BA9F8-92BF-42F0-BD46-D9B7E7422F75}"/>
                </a:ext>
              </a:extLst>
            </p:cNvPr>
            <p:cNvCxnSpPr/>
            <p:nvPr userDrawn="1"/>
          </p:nvCxnSpPr>
          <p:spPr>
            <a:xfrm>
              <a:off x="4790661" y="5118652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Text Placeholder 39">
            <a:extLst>
              <a:ext uri="{FF2B5EF4-FFF2-40B4-BE49-F238E27FC236}">
                <a16:creationId xmlns:a16="http://schemas.microsoft.com/office/drawing/2014/main" id="{9760B601-DCBC-47C8-95BE-A5DFCCBAD09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166507" y="1463643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179CBA0C-6465-4209-AF3F-548A57F20CE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166507" y="2741755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99852211-6BD9-4B69-BBC9-F2181F272D2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166507" y="4069997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EEF11D65-7095-41D2-9630-E2EB44552E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166507" y="5394355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27571" y="1437538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4" name="Picture Placeholder 33">
            <a:extLst>
              <a:ext uri="{FF2B5EF4-FFF2-40B4-BE49-F238E27FC236}">
                <a16:creationId xmlns:a16="http://schemas.microsoft.com/office/drawing/2014/main" id="{9A1BE0BE-1FFD-445C-B6BA-E4A602D22112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227571" y="2715650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5" name="Picture Placeholder 33">
            <a:extLst>
              <a:ext uri="{FF2B5EF4-FFF2-40B4-BE49-F238E27FC236}">
                <a16:creationId xmlns:a16="http://schemas.microsoft.com/office/drawing/2014/main" id="{B577AF17-6C7E-48B9-B267-0874B232A710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227571" y="4043892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6" name="Picture Placeholder 33">
            <a:extLst>
              <a:ext uri="{FF2B5EF4-FFF2-40B4-BE49-F238E27FC236}">
                <a16:creationId xmlns:a16="http://schemas.microsoft.com/office/drawing/2014/main" id="{98A01AB1-3434-46C7-B1B3-90AFD4B1799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5227571" y="5368250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07756543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371475" y="1233488"/>
            <a:ext cx="2293200" cy="242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AF541B1-4F4B-40BC-BF0B-B80864399D0C}"/>
              </a:ext>
            </a:extLst>
          </p:cNvPr>
          <p:cNvSpPr/>
          <p:nvPr userDrawn="1"/>
        </p:nvSpPr>
        <p:spPr>
          <a:xfrm>
            <a:off x="371475" y="3773172"/>
            <a:ext cx="2293200" cy="242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B837A4A-8DA3-4F45-9468-2C7DE5B35803}"/>
              </a:ext>
            </a:extLst>
          </p:cNvPr>
          <p:cNvSpPr/>
          <p:nvPr userDrawn="1"/>
        </p:nvSpPr>
        <p:spPr>
          <a:xfrm>
            <a:off x="6170635" y="1233487"/>
            <a:ext cx="2294237" cy="242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9CA034F-F360-4CF5-B944-C16768254C5A}"/>
              </a:ext>
            </a:extLst>
          </p:cNvPr>
          <p:cNvSpPr/>
          <p:nvPr userDrawn="1"/>
        </p:nvSpPr>
        <p:spPr>
          <a:xfrm>
            <a:off x="6170635" y="3773171"/>
            <a:ext cx="2294237" cy="242760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5473" y="1713955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CA01639-D8FA-4F18-8FE5-E923F5A1BB48}"/>
              </a:ext>
            </a:extLst>
          </p:cNvPr>
          <p:cNvSpPr/>
          <p:nvPr userDrawn="1"/>
        </p:nvSpPr>
        <p:spPr>
          <a:xfrm>
            <a:off x="2730561" y="1233488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F02D09E-3C25-405E-BF24-A884A07C224A}"/>
              </a:ext>
            </a:extLst>
          </p:cNvPr>
          <p:cNvSpPr/>
          <p:nvPr userDrawn="1"/>
        </p:nvSpPr>
        <p:spPr>
          <a:xfrm>
            <a:off x="2730561" y="3773171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 Placeholder 39">
            <a:extLst>
              <a:ext uri="{FF2B5EF4-FFF2-40B4-BE49-F238E27FC236}">
                <a16:creationId xmlns:a16="http://schemas.microsoft.com/office/drawing/2014/main" id="{9760B601-DCBC-47C8-95BE-A5DFCCBAD09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00245" y="1460126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35" name="Text Placeholder 39">
            <a:extLst>
              <a:ext uri="{FF2B5EF4-FFF2-40B4-BE49-F238E27FC236}">
                <a16:creationId xmlns:a16="http://schemas.microsoft.com/office/drawing/2014/main" id="{33BDF68D-A417-4526-95BD-83DC0A4FA5B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900245" y="3999809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C6F0F84-9668-4EA8-A3F5-3AD5AED3EFDD}"/>
              </a:ext>
            </a:extLst>
          </p:cNvPr>
          <p:cNvSpPr/>
          <p:nvPr userDrawn="1"/>
        </p:nvSpPr>
        <p:spPr>
          <a:xfrm>
            <a:off x="8549714" y="1233488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19CCCFCB-4EAD-47A3-8F4A-307EE022DD53}"/>
              </a:ext>
            </a:extLst>
          </p:cNvPr>
          <p:cNvSpPr/>
          <p:nvPr userDrawn="1"/>
        </p:nvSpPr>
        <p:spPr>
          <a:xfrm>
            <a:off x="8549714" y="3773171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 Placeholder 39">
            <a:extLst>
              <a:ext uri="{FF2B5EF4-FFF2-40B4-BE49-F238E27FC236}">
                <a16:creationId xmlns:a16="http://schemas.microsoft.com/office/drawing/2014/main" id="{058CD71F-A7E3-4F68-ADE3-4E6B1BAE312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719398" y="1460126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50" name="Text Placeholder 39">
            <a:extLst>
              <a:ext uri="{FF2B5EF4-FFF2-40B4-BE49-F238E27FC236}">
                <a16:creationId xmlns:a16="http://schemas.microsoft.com/office/drawing/2014/main" id="{6EC40EC2-3775-4AF2-965D-0235107D834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719398" y="3999809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51" name="Picture Placeholder 33">
            <a:extLst>
              <a:ext uri="{FF2B5EF4-FFF2-40B4-BE49-F238E27FC236}">
                <a16:creationId xmlns:a16="http://schemas.microsoft.com/office/drawing/2014/main" id="{F196EA03-E36C-4E2A-A82F-8FA76EC2DBFC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615473" y="4253638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2" name="Picture Placeholder 33">
            <a:extLst>
              <a:ext uri="{FF2B5EF4-FFF2-40B4-BE49-F238E27FC236}">
                <a16:creationId xmlns:a16="http://schemas.microsoft.com/office/drawing/2014/main" id="{9A754FAD-4B3A-4A76-9F0D-84DA72FD822B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415151" y="4253638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3" name="Picture Placeholder 33">
            <a:extLst>
              <a:ext uri="{FF2B5EF4-FFF2-40B4-BE49-F238E27FC236}">
                <a16:creationId xmlns:a16="http://schemas.microsoft.com/office/drawing/2014/main" id="{7A45718F-1012-47C4-BF29-7462E5C6CB90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6415151" y="1713954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87103087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371474" y="1660868"/>
            <a:ext cx="2686613" cy="242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CD9ECBB-3A0A-409C-B1C0-C8F4C3087894}"/>
              </a:ext>
            </a:extLst>
          </p:cNvPr>
          <p:cNvSpPr/>
          <p:nvPr userDrawn="1"/>
        </p:nvSpPr>
        <p:spPr>
          <a:xfrm>
            <a:off x="3316099" y="1660868"/>
            <a:ext cx="2686613" cy="242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FB4FA2C-0414-484D-95CD-C5E17E33E238}"/>
              </a:ext>
            </a:extLst>
          </p:cNvPr>
          <p:cNvSpPr/>
          <p:nvPr userDrawn="1"/>
        </p:nvSpPr>
        <p:spPr>
          <a:xfrm>
            <a:off x="6260723" y="1660868"/>
            <a:ext cx="2686613" cy="242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D0DE753-6478-4950-8F99-15952FCB6521}"/>
              </a:ext>
            </a:extLst>
          </p:cNvPr>
          <p:cNvSpPr/>
          <p:nvPr userDrawn="1"/>
        </p:nvSpPr>
        <p:spPr>
          <a:xfrm>
            <a:off x="9205348" y="1660868"/>
            <a:ext cx="2686613" cy="242760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7420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8" name="Picture Placeholder 33">
            <a:extLst>
              <a:ext uri="{FF2B5EF4-FFF2-40B4-BE49-F238E27FC236}">
                <a16:creationId xmlns:a16="http://schemas.microsoft.com/office/drawing/2014/main" id="{85BB27A3-DB87-46F4-8CA4-3C04A088E78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412045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9" name="Picture Placeholder 33">
            <a:extLst>
              <a:ext uri="{FF2B5EF4-FFF2-40B4-BE49-F238E27FC236}">
                <a16:creationId xmlns:a16="http://schemas.microsoft.com/office/drawing/2014/main" id="{F356E399-83ED-4937-A1CC-F591866C0E8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356669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0" name="Picture Placeholder 33">
            <a:extLst>
              <a:ext uri="{FF2B5EF4-FFF2-40B4-BE49-F238E27FC236}">
                <a16:creationId xmlns:a16="http://schemas.microsoft.com/office/drawing/2014/main" id="{0967254B-CF1D-4F0D-A7F6-EC4E117B7509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301294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1" name="Text Placeholder 39">
            <a:extLst>
              <a:ext uri="{FF2B5EF4-FFF2-40B4-BE49-F238E27FC236}">
                <a16:creationId xmlns:a16="http://schemas.microsoft.com/office/drawing/2014/main" id="{0CEF6C35-6F7B-43AD-9E4D-44C2F8A7DF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1474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33" name="Text Placeholder 39">
            <a:extLst>
              <a:ext uri="{FF2B5EF4-FFF2-40B4-BE49-F238E27FC236}">
                <a16:creationId xmlns:a16="http://schemas.microsoft.com/office/drawing/2014/main" id="{44EF032C-161A-4C58-B624-66488C255E1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71474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37" name="Text Placeholder 39">
            <a:extLst>
              <a:ext uri="{FF2B5EF4-FFF2-40B4-BE49-F238E27FC236}">
                <a16:creationId xmlns:a16="http://schemas.microsoft.com/office/drawing/2014/main" id="{ACF86334-F4A8-4CCD-944F-524700CD838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316099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38" name="Text Placeholder 39">
            <a:extLst>
              <a:ext uri="{FF2B5EF4-FFF2-40B4-BE49-F238E27FC236}">
                <a16:creationId xmlns:a16="http://schemas.microsoft.com/office/drawing/2014/main" id="{135B4AC9-821C-4D70-8A4A-1992394DE43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16099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D2CF516C-7598-43D3-95E9-5633F8F4469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260723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12A6084C-5383-4EFC-8D49-33C5B61E649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60723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EFC5493B-D3CF-41B9-A996-7FBE932504B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205350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6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4" name="Text Placeholder 39">
            <a:extLst>
              <a:ext uri="{FF2B5EF4-FFF2-40B4-BE49-F238E27FC236}">
                <a16:creationId xmlns:a16="http://schemas.microsoft.com/office/drawing/2014/main" id="{33A98F60-C169-44C1-9654-2239C9C1F29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205350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246870256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FBB81E01-55F6-44A7-8ACB-B172EA0F9FB3}"/>
              </a:ext>
            </a:extLst>
          </p:cNvPr>
          <p:cNvSpPr/>
          <p:nvPr userDrawn="1"/>
        </p:nvSpPr>
        <p:spPr>
          <a:xfrm>
            <a:off x="467420" y="3895002"/>
            <a:ext cx="2494721" cy="2067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AD85DF7-0BE8-4B88-98A1-F5062CDAA964}"/>
              </a:ext>
            </a:extLst>
          </p:cNvPr>
          <p:cNvSpPr/>
          <p:nvPr userDrawn="1"/>
        </p:nvSpPr>
        <p:spPr>
          <a:xfrm>
            <a:off x="3412044" y="3895002"/>
            <a:ext cx="2494721" cy="20672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F69394C-95D0-4D10-A34D-A35EF27D2806}"/>
              </a:ext>
            </a:extLst>
          </p:cNvPr>
          <p:cNvSpPr/>
          <p:nvPr userDrawn="1"/>
        </p:nvSpPr>
        <p:spPr>
          <a:xfrm>
            <a:off x="6356668" y="3895002"/>
            <a:ext cx="2494721" cy="2067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6DBF753-694A-4503-A33B-73C09E8EE3A5}"/>
              </a:ext>
            </a:extLst>
          </p:cNvPr>
          <p:cNvSpPr/>
          <p:nvPr userDrawn="1"/>
        </p:nvSpPr>
        <p:spPr>
          <a:xfrm>
            <a:off x="9301294" y="3895002"/>
            <a:ext cx="2494721" cy="206723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7420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8" name="Picture Placeholder 33">
            <a:extLst>
              <a:ext uri="{FF2B5EF4-FFF2-40B4-BE49-F238E27FC236}">
                <a16:creationId xmlns:a16="http://schemas.microsoft.com/office/drawing/2014/main" id="{85BB27A3-DB87-46F4-8CA4-3C04A088E78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412045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9" name="Picture Placeholder 33">
            <a:extLst>
              <a:ext uri="{FF2B5EF4-FFF2-40B4-BE49-F238E27FC236}">
                <a16:creationId xmlns:a16="http://schemas.microsoft.com/office/drawing/2014/main" id="{F356E399-83ED-4937-A1CC-F591866C0E8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356669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0" name="Picture Placeholder 33">
            <a:extLst>
              <a:ext uri="{FF2B5EF4-FFF2-40B4-BE49-F238E27FC236}">
                <a16:creationId xmlns:a16="http://schemas.microsoft.com/office/drawing/2014/main" id="{0967254B-CF1D-4F0D-A7F6-EC4E117B7509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301294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1" name="Text Placeholder 39">
            <a:extLst>
              <a:ext uri="{FF2B5EF4-FFF2-40B4-BE49-F238E27FC236}">
                <a16:creationId xmlns:a16="http://schemas.microsoft.com/office/drawing/2014/main" id="{0CEF6C35-6F7B-43AD-9E4D-44C2F8A7DF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4610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33" name="Text Placeholder 39">
            <a:extLst>
              <a:ext uri="{FF2B5EF4-FFF2-40B4-BE49-F238E27FC236}">
                <a16:creationId xmlns:a16="http://schemas.microsoft.com/office/drawing/2014/main" id="{44EF032C-161A-4C58-B624-66488C255E1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04610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37" name="Text Placeholder 39">
            <a:extLst>
              <a:ext uri="{FF2B5EF4-FFF2-40B4-BE49-F238E27FC236}">
                <a16:creationId xmlns:a16="http://schemas.microsoft.com/office/drawing/2014/main" id="{ACF86334-F4A8-4CCD-944F-524700CD838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549235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38" name="Text Placeholder 39">
            <a:extLst>
              <a:ext uri="{FF2B5EF4-FFF2-40B4-BE49-F238E27FC236}">
                <a16:creationId xmlns:a16="http://schemas.microsoft.com/office/drawing/2014/main" id="{135B4AC9-821C-4D70-8A4A-1992394DE43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549235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D2CF516C-7598-43D3-95E9-5633F8F4469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493859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12A6084C-5383-4EFC-8D49-33C5B61E649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493859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EFC5493B-D3CF-41B9-A996-7FBE932504B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438486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  <p:sp>
        <p:nvSpPr>
          <p:cNvPr id="44" name="Text Placeholder 39">
            <a:extLst>
              <a:ext uri="{FF2B5EF4-FFF2-40B4-BE49-F238E27FC236}">
                <a16:creationId xmlns:a16="http://schemas.microsoft.com/office/drawing/2014/main" id="{33A98F60-C169-44C1-9654-2239C9C1F29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438486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270114346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4900613" y="1233488"/>
            <a:ext cx="6991350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928258E-48B5-471F-BC61-B45FB2CA51BA}"/>
              </a:ext>
            </a:extLst>
          </p:cNvPr>
          <p:cNvSpPr/>
          <p:nvPr userDrawn="1"/>
        </p:nvSpPr>
        <p:spPr>
          <a:xfrm>
            <a:off x="371474" y="1233488"/>
            <a:ext cx="4419187" cy="496728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867FAC3-5109-4D5D-8105-FC48313396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46100" y="1450975"/>
            <a:ext cx="4065588" cy="4552950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 sz="2000"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 sz="1800"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 sz="1600"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 sz="16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8072931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D928258E-48B5-471F-BC61-B45FB2CA51BA}"/>
              </a:ext>
            </a:extLst>
          </p:cNvPr>
          <p:cNvSpPr/>
          <p:nvPr userDrawn="1"/>
        </p:nvSpPr>
        <p:spPr>
          <a:xfrm>
            <a:off x="7458074" y="1233488"/>
            <a:ext cx="4419187" cy="496728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867FAC3-5109-4D5D-8105-FC48313396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632700" y="1450975"/>
            <a:ext cx="4065588" cy="4552950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 sz="2000"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 sz="1800"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 sz="1600"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 sz="16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7172148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371475" y="1233488"/>
            <a:ext cx="11520488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</p:spTree>
    <p:extLst>
      <p:ext uri="{BB962C8B-B14F-4D97-AF65-F5344CB8AC3E}">
        <p14:creationId xmlns:p14="http://schemas.microsoft.com/office/powerpoint/2010/main" val="597807537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371475" y="1233488"/>
            <a:ext cx="7450621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1D1D3DC-359F-47D3-A498-6E5DEF615BD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940675" y="1233488"/>
            <a:ext cx="3951288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3487936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17DDCC-4521-4225-8F36-D4B39128409A}"/>
              </a:ext>
            </a:extLst>
          </p:cNvPr>
          <p:cNvSpPr/>
          <p:nvPr userDrawn="1"/>
        </p:nvSpPr>
        <p:spPr>
          <a:xfrm>
            <a:off x="8991600" y="3965574"/>
            <a:ext cx="3200400" cy="2892426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16570C8-2343-4B74-AF97-DC7CE5D92865}"/>
              </a:ext>
            </a:extLst>
          </p:cNvPr>
          <p:cNvSpPr/>
          <p:nvPr userDrawn="1"/>
        </p:nvSpPr>
        <p:spPr>
          <a:xfrm>
            <a:off x="0" y="0"/>
            <a:ext cx="3200400" cy="289242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 userDrawn="1">
            <p:ph type="pic" sz="quarter" idx="10"/>
          </p:nvPr>
        </p:nvSpPr>
        <p:spPr>
          <a:xfrm>
            <a:off x="371476" y="278606"/>
            <a:ext cx="11520487" cy="315039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0B27536-7968-45BB-9FA8-DF1A47A47827}"/>
              </a:ext>
            </a:extLst>
          </p:cNvPr>
          <p:cNvSpPr/>
          <p:nvPr userDrawn="1"/>
        </p:nvSpPr>
        <p:spPr>
          <a:xfrm>
            <a:off x="371476" y="3429000"/>
            <a:ext cx="11520487" cy="2771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1510507" y="3886201"/>
            <a:ext cx="9242424" cy="1104900"/>
          </a:xfrm>
        </p:spPr>
        <p:txBody>
          <a:bodyPr anchor="ctr">
            <a:normAutofit/>
          </a:bodyPr>
          <a:lstStyle>
            <a:lvl1pPr algn="ct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1510507" y="5130801"/>
            <a:ext cx="9242424" cy="533400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249598490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381415" y="1233488"/>
            <a:ext cx="5512490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7" name="Chart Placeholder 3">
            <a:extLst>
              <a:ext uri="{FF2B5EF4-FFF2-40B4-BE49-F238E27FC236}">
                <a16:creationId xmlns:a16="http://schemas.microsoft.com/office/drawing/2014/main" id="{6750280A-6976-42F9-B984-8601DD1972DC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6379473" y="1233488"/>
            <a:ext cx="5512490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E63221D-DF23-4F80-AB42-A74C1B1CB425}"/>
              </a:ext>
            </a:extLst>
          </p:cNvPr>
          <p:cNvCxnSpPr/>
          <p:nvPr userDrawn="1"/>
        </p:nvCxnSpPr>
        <p:spPr>
          <a:xfrm>
            <a:off x="6125817" y="1233488"/>
            <a:ext cx="0" cy="4967287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9868701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10622" y="1362696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9" name="Chart Placeholder 3">
            <a:extLst>
              <a:ext uri="{FF2B5EF4-FFF2-40B4-BE49-F238E27FC236}">
                <a16:creationId xmlns:a16="http://schemas.microsoft.com/office/drawing/2014/main" id="{3CC4F2FB-E360-40E2-BDA5-455EB243C216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500682" y="3781218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10" name="Chart Placeholder 3">
            <a:extLst>
              <a:ext uri="{FF2B5EF4-FFF2-40B4-BE49-F238E27FC236}">
                <a16:creationId xmlns:a16="http://schemas.microsoft.com/office/drawing/2014/main" id="{6373EAFD-6648-4861-97FB-A3961B86C814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6208643" y="1367561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11" name="Chart Placeholder 3">
            <a:extLst>
              <a:ext uri="{FF2B5EF4-FFF2-40B4-BE49-F238E27FC236}">
                <a16:creationId xmlns:a16="http://schemas.microsoft.com/office/drawing/2014/main" id="{CF0E102C-57E1-46ED-BE41-21C356F42BAD}"/>
              </a:ext>
            </a:extLst>
          </p:cNvPr>
          <p:cNvSpPr>
            <a:spLocks noGrp="1"/>
          </p:cNvSpPr>
          <p:nvPr>
            <p:ph type="chart" sz="quarter" idx="16"/>
          </p:nvPr>
        </p:nvSpPr>
        <p:spPr>
          <a:xfrm>
            <a:off x="6198703" y="3786083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</a:p>
        </p:txBody>
      </p:sp>
    </p:spTree>
    <p:extLst>
      <p:ext uri="{BB962C8B-B14F-4D97-AF65-F5344CB8AC3E}">
        <p14:creationId xmlns:p14="http://schemas.microsoft.com/office/powerpoint/2010/main" val="381343090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27201" y="2337595"/>
            <a:ext cx="8737600" cy="2182811"/>
          </a:xfrm>
        </p:spPr>
        <p:txBody>
          <a:bodyPr anchor="ctr">
            <a:normAutofit/>
          </a:bodyPr>
          <a:lstStyle>
            <a:lvl1pPr algn="ctr">
              <a:defRPr sz="11500">
                <a:solidFill>
                  <a:schemeClr val="tx1"/>
                </a:solidFill>
              </a:defRPr>
            </a:lvl1pPr>
          </a:lstStyle>
          <a:p>
            <a:r>
              <a:rPr lang="en-US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716330779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C3DD3-9184-4434-93FC-DDB3E5B53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302458-F7EC-4A75-A897-E73CF8028E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D31584-D229-4F6C-BA8E-36782FDA8D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2B7AE8-665C-4FF6-B292-B525984D9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919480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2ACFC-0D65-4857-AAEE-904747F38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A594C5E-E06C-488C-AC82-331C53B94F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EC8C27-FA57-408C-8D6B-844D81BC83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68A18F-96D4-4F1F-BF6B-EDFACBF8D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2403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F1DC201-9164-47DF-995A-32753940C75F}"/>
              </a:ext>
            </a:extLst>
          </p:cNvPr>
          <p:cNvSpPr/>
          <p:nvPr userDrawn="1"/>
        </p:nvSpPr>
        <p:spPr>
          <a:xfrm>
            <a:off x="0" y="260350"/>
            <a:ext cx="300037" cy="755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4349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9C071DB-1B6B-4FC3-A099-12F35734D22D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5768407-2D97-4F4F-8CB8-4D3668680B64}"/>
              </a:ext>
            </a:extLst>
          </p:cNvPr>
          <p:cNvSpPr/>
          <p:nvPr userDrawn="1"/>
        </p:nvSpPr>
        <p:spPr>
          <a:xfrm>
            <a:off x="371475" y="1460501"/>
            <a:ext cx="5724525" cy="47402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4600" y="260351"/>
            <a:ext cx="9702800" cy="973137"/>
          </a:xfrm>
        </p:spPr>
        <p:txBody>
          <a:bodyPr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100" y="1638299"/>
            <a:ext cx="5346700" cy="4381501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D4AFEBD-46AA-4A09-AD19-CDD123811A4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1460501"/>
            <a:ext cx="5795963" cy="474027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6612830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260351"/>
            <a:ext cx="5495926" cy="2138362"/>
          </a:xfrm>
        </p:spPr>
        <p:txBody>
          <a:bodyPr anchor="b">
            <a:noAutofit/>
          </a:bodyPr>
          <a:lstStyle>
            <a:lvl1pPr>
              <a:defRPr sz="54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475" y="2603500"/>
            <a:ext cx="5495926" cy="3573463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Picture Placeholder 1">
            <a:extLst>
              <a:ext uri="{FF2B5EF4-FFF2-40B4-BE49-F238E27FC236}">
                <a16:creationId xmlns:a16="http://schemas.microsoft.com/office/drawing/2014/main" id="{08C777B1-9A90-4B1E-A6AE-9339286077E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191224" y="637283"/>
            <a:ext cx="2692800" cy="2782540"/>
          </a:xfrm>
          <a:custGeom>
            <a:avLst/>
            <a:gdLst>
              <a:gd name="connsiteX0" fmla="*/ 0 w 2692800"/>
              <a:gd name="connsiteY0" fmla="*/ 0 h 2693640"/>
              <a:gd name="connsiteX1" fmla="*/ 2692800 w 2692800"/>
              <a:gd name="connsiteY1" fmla="*/ 0 h 2693640"/>
              <a:gd name="connsiteX2" fmla="*/ 2692800 w 2692800"/>
              <a:gd name="connsiteY2" fmla="*/ 2693640 h 2693640"/>
              <a:gd name="connsiteX3" fmla="*/ 0 w 2692800"/>
              <a:gd name="connsiteY3" fmla="*/ 2693640 h 2693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92800" h="2693640">
                <a:moveTo>
                  <a:pt x="0" y="0"/>
                </a:moveTo>
                <a:lnTo>
                  <a:pt x="2692800" y="0"/>
                </a:lnTo>
                <a:lnTo>
                  <a:pt x="2692800" y="2693640"/>
                </a:lnTo>
                <a:lnTo>
                  <a:pt x="0" y="269364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ID" sz="1800" dirty="0"/>
            </a:lvl1pPr>
          </a:lstStyle>
          <a:p>
            <a:pPr marL="0" lvl="0" indent="0" algn="ctr">
              <a:buNone/>
            </a:pPr>
            <a:r>
              <a:rPr lang="en-US" noProof="0"/>
              <a:t>Add Image Here</a:t>
            </a:r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0FEA994A-8056-4F3D-9365-B6A362A93EE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498424" y="3430043"/>
            <a:ext cx="2692800" cy="2772320"/>
          </a:xfrm>
          <a:custGeom>
            <a:avLst/>
            <a:gdLst>
              <a:gd name="connsiteX0" fmla="*/ 0 w 2692800"/>
              <a:gd name="connsiteY0" fmla="*/ 0 h 2693640"/>
              <a:gd name="connsiteX1" fmla="*/ 2692800 w 2692800"/>
              <a:gd name="connsiteY1" fmla="*/ 0 h 2693640"/>
              <a:gd name="connsiteX2" fmla="*/ 2692800 w 2692800"/>
              <a:gd name="connsiteY2" fmla="*/ 2693640 h 2693640"/>
              <a:gd name="connsiteX3" fmla="*/ 0 w 2692800"/>
              <a:gd name="connsiteY3" fmla="*/ 2693640 h 2693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92800" h="2693640">
                <a:moveTo>
                  <a:pt x="0" y="0"/>
                </a:moveTo>
                <a:lnTo>
                  <a:pt x="2692800" y="0"/>
                </a:lnTo>
                <a:lnTo>
                  <a:pt x="2692800" y="2693640"/>
                </a:lnTo>
                <a:lnTo>
                  <a:pt x="0" y="269364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ID" sz="1800" dirty="0"/>
            </a:lvl1pPr>
          </a:lstStyle>
          <a:p>
            <a:pPr marL="0" lvl="0" indent="0" algn="ctr">
              <a:buNone/>
            </a:pPr>
            <a:r>
              <a:rPr lang="en-US" noProof="0"/>
              <a:t>Add Image Here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429E334-587D-4420-9285-C2A5F494582B}"/>
              </a:ext>
            </a:extLst>
          </p:cNvPr>
          <p:cNvSpPr/>
          <p:nvPr userDrawn="1"/>
        </p:nvSpPr>
        <p:spPr>
          <a:xfrm>
            <a:off x="9289522" y="3527226"/>
            <a:ext cx="1248102" cy="12481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7BD4601-EF26-4D7C-8CB6-95488F17575B}"/>
              </a:ext>
            </a:extLst>
          </p:cNvPr>
          <p:cNvSpPr/>
          <p:nvPr userDrawn="1"/>
        </p:nvSpPr>
        <p:spPr>
          <a:xfrm>
            <a:off x="8621786" y="2848323"/>
            <a:ext cx="496540" cy="4965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949C41-2679-4E9D-A28C-F0C979F5702B}"/>
              </a:ext>
            </a:extLst>
          </p:cNvPr>
          <p:cNvSpPr/>
          <p:nvPr userDrawn="1"/>
        </p:nvSpPr>
        <p:spPr>
          <a:xfrm>
            <a:off x="8870898" y="2508125"/>
            <a:ext cx="247428" cy="24742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454B05D-55FD-4118-B899-4095FF50870D}"/>
              </a:ext>
            </a:extLst>
          </p:cNvPr>
          <p:cNvSpPr/>
          <p:nvPr userDrawn="1"/>
        </p:nvSpPr>
        <p:spPr>
          <a:xfrm>
            <a:off x="0" y="933450"/>
            <a:ext cx="300037" cy="14652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1150791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02201" y="619125"/>
            <a:ext cx="3454400" cy="5581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4" name="Picture Placeholder 6">
            <a:extLst>
              <a:ext uri="{FF2B5EF4-FFF2-40B4-BE49-F238E27FC236}">
                <a16:creationId xmlns:a16="http://schemas.microsoft.com/office/drawing/2014/main" id="{F6824EBC-CC6E-4D5A-B85A-DAC55ACE853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432801" y="260351"/>
            <a:ext cx="3454400" cy="558164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3661888-890D-4E0C-8076-65EDFDB7DE27}"/>
              </a:ext>
            </a:extLst>
          </p:cNvPr>
          <p:cNvSpPr/>
          <p:nvPr userDrawn="1"/>
        </p:nvSpPr>
        <p:spPr>
          <a:xfrm>
            <a:off x="8432801" y="5842000"/>
            <a:ext cx="3459162" cy="3587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AE48EF9-5BAF-4BD7-A6BE-866C0307B69F}"/>
              </a:ext>
            </a:extLst>
          </p:cNvPr>
          <p:cNvSpPr/>
          <p:nvPr userDrawn="1"/>
        </p:nvSpPr>
        <p:spPr>
          <a:xfrm>
            <a:off x="4902201" y="239509"/>
            <a:ext cx="3459162" cy="3587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51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image" Target="../media/image1.jpeg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star, outdoor object, night sky&#10;&#10;Description automatically generated">
            <a:extLst>
              <a:ext uri="{FF2B5EF4-FFF2-40B4-BE49-F238E27FC236}">
                <a16:creationId xmlns:a16="http://schemas.microsoft.com/office/drawing/2014/main" id="{A112180D-B9B7-4D8C-9189-BBB52F88D7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6"/>
          <a:srcRect t="1422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267819C-51EA-4D0D-92FA-D1A71CF1EBEB}"/>
              </a:ext>
            </a:extLst>
          </p:cNvPr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tx1">
              <a:lumMod val="50000"/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060ACE-E228-45FD-83E3-FF4D1CCF7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88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8AF9FF-2A4E-41E6-956B-69BC625CC9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1474" y="1233488"/>
            <a:ext cx="11520487" cy="49434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EE1F87C-C7F2-4F14-86B1-854B7B0C580E}"/>
              </a:ext>
            </a:extLst>
          </p:cNvPr>
          <p:cNvSpPr/>
          <p:nvPr userDrawn="1"/>
        </p:nvSpPr>
        <p:spPr>
          <a:xfrm>
            <a:off x="11229975" y="6512060"/>
            <a:ext cx="962025" cy="34594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FD9470-E137-41DF-A5CA-C7B4B9856E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8900" y="6581978"/>
            <a:ext cx="373062" cy="2061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03DC2DEF-D2FE-4B45-ABA4-9F153FD1C98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3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90" r:id="rId2"/>
    <p:sldLayoutId id="2147483791" r:id="rId3"/>
    <p:sldLayoutId id="2147483792" r:id="rId4"/>
    <p:sldLayoutId id="2147483793" r:id="rId5"/>
    <p:sldLayoutId id="2147483794" r:id="rId6"/>
    <p:sldLayoutId id="2147483795" r:id="rId7"/>
    <p:sldLayoutId id="2147483796" r:id="rId8"/>
    <p:sldLayoutId id="2147483797" r:id="rId9"/>
    <p:sldLayoutId id="2147483798" r:id="rId10"/>
    <p:sldLayoutId id="2147483799" r:id="rId11"/>
    <p:sldLayoutId id="2147483800" r:id="rId12"/>
    <p:sldLayoutId id="2147483801" r:id="rId13"/>
    <p:sldLayoutId id="2147483802" r:id="rId14"/>
    <p:sldLayoutId id="2147483803" r:id="rId15"/>
    <p:sldLayoutId id="2147483804" r:id="rId16"/>
    <p:sldLayoutId id="2147483805" r:id="rId17"/>
    <p:sldLayoutId id="2147483841" r:id="rId18"/>
    <p:sldLayoutId id="2147483806" r:id="rId19"/>
    <p:sldLayoutId id="2147483807" r:id="rId20"/>
    <p:sldLayoutId id="2147483808" r:id="rId21"/>
    <p:sldLayoutId id="2147483809" r:id="rId22"/>
    <p:sldLayoutId id="2147483810" r:id="rId23"/>
    <p:sldLayoutId id="2147483811" r:id="rId24"/>
    <p:sldLayoutId id="2147483812" r:id="rId25"/>
    <p:sldLayoutId id="2147483813" r:id="rId26"/>
    <p:sldLayoutId id="2147483814" r:id="rId27"/>
    <p:sldLayoutId id="2147483815" r:id="rId28"/>
    <p:sldLayoutId id="2147483816" r:id="rId29"/>
    <p:sldLayoutId id="2147483817" r:id="rId30"/>
    <p:sldLayoutId id="2147483818" r:id="rId31"/>
    <p:sldLayoutId id="2147483819" r:id="rId32"/>
    <p:sldLayoutId id="2147483820" r:id="rId33"/>
    <p:sldLayoutId id="2147483821" r:id="rId34"/>
    <p:sldLayoutId id="2147483822" r:id="rId35"/>
    <p:sldLayoutId id="2147483823" r:id="rId36"/>
    <p:sldLayoutId id="2147483824" r:id="rId37"/>
    <p:sldLayoutId id="2147483825" r:id="rId38"/>
    <p:sldLayoutId id="2147483826" r:id="rId39"/>
    <p:sldLayoutId id="2147483827" r:id="rId40"/>
    <p:sldLayoutId id="2147483828" r:id="rId41"/>
    <p:sldLayoutId id="2147483829" r:id="rId42"/>
    <p:sldLayoutId id="2147483830" r:id="rId43"/>
    <p:sldLayoutId id="2147483831" r:id="rId44"/>
    <p:sldLayoutId id="2147483832" r:id="rId45"/>
    <p:sldLayoutId id="2147483833" r:id="rId46"/>
    <p:sldLayoutId id="2147483842" r:id="rId47"/>
    <p:sldLayoutId id="2147483834" r:id="rId48"/>
    <p:sldLayoutId id="2147483835" r:id="rId49"/>
    <p:sldLayoutId id="2147483836" r:id="rId50"/>
    <p:sldLayoutId id="2147483837" r:id="rId51"/>
    <p:sldLayoutId id="2147483838" r:id="rId52"/>
    <p:sldLayoutId id="2147483839" r:id="rId53"/>
    <p:sldLayoutId id="2147483840" r:id="rId5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4">
          <p15:clr>
            <a:srgbClr val="F26B43"/>
          </p15:clr>
        </p15:guide>
        <p15:guide id="2" pos="234">
          <p15:clr>
            <a:srgbClr val="F26B43"/>
          </p15:clr>
        </p15:guide>
        <p15:guide id="3" orient="horz" pos="4133">
          <p15:clr>
            <a:srgbClr val="F26B43"/>
          </p15:clr>
        </p15:guide>
        <p15:guide id="4" pos="7491">
          <p15:clr>
            <a:srgbClr val="F26B43"/>
          </p15:clr>
        </p15:guide>
        <p15:guide id="5" orient="horz" pos="640">
          <p15:clr>
            <a:srgbClr val="F26B43"/>
          </p15:clr>
        </p15:guide>
        <p15:guide id="6" orient="horz" pos="777">
          <p15:clr>
            <a:srgbClr val="F26B43"/>
          </p15:clr>
        </p15:guide>
        <p15:guide id="7" orient="horz" pos="4020">
          <p15:clr>
            <a:srgbClr val="F26B43"/>
          </p15:clr>
        </p15:guide>
        <p15:guide id="8" orient="horz" pos="390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phonemod.net/iphone-11-pro-drop-test-by-youtuber.html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mental-health-brain-training-mind-2313426/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lickr.com/photos/darkbrilliance/4246835576/" TargetMode="External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3.jpe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awpixel.com/search/confuse" TargetMode="External"/><Relationship Id="rId2" Type="http://schemas.openxmlformats.org/officeDocument/2006/relationships/image" Target="../media/image5.1"/><Relationship Id="rId1" Type="http://schemas.openxmlformats.org/officeDocument/2006/relationships/slideLayout" Target="../slideLayouts/slideLayout5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ickpik.com/bulls-eye-bull-darts-game-win-success-42276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5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D71C9CD-CAE8-4AC8-936D-333769D479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05625" y="204212"/>
            <a:ext cx="4986338" cy="3046988"/>
          </a:xfrm>
        </p:spPr>
        <p:txBody>
          <a:bodyPr>
            <a:sp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sz="4800" dirty="0">
                <a:latin typeface="Century Gothic" panose="020B0502020202020204" pitchFamily="34" charset="0"/>
              </a:rPr>
              <a:t>HANDLING REQUIREMENTS AND DEFINING TESTS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C6D24F99-E026-485A-96CD-AEC9813726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05625" y="3467100"/>
            <a:ext cx="4986338" cy="461665"/>
          </a:xfrm>
        </p:spPr>
        <p:txBody>
          <a:bodyPr>
            <a:sp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latin typeface="Century Gothic" panose="020B0502020202020204" pitchFamily="34" charset="0"/>
              </a:rPr>
              <a:t>LECTURE 21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66054C6C-EDF5-44F2-8C77-455742715D3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28418" r="16590"/>
          <a:stretch/>
        </p:blipFill>
        <p:spPr>
          <a:xfrm>
            <a:off x="571500" y="0"/>
            <a:ext cx="6034088" cy="6857999"/>
          </a:xfrm>
        </p:spPr>
      </p:pic>
    </p:spTree>
    <p:extLst>
      <p:ext uri="{BB962C8B-B14F-4D97-AF65-F5344CB8AC3E}">
        <p14:creationId xmlns:p14="http://schemas.microsoft.com/office/powerpoint/2010/main" val="14954965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A satellite in space&#10;&#10;Description automatically generated">
            <a:extLst>
              <a:ext uri="{FF2B5EF4-FFF2-40B4-BE49-F238E27FC236}">
                <a16:creationId xmlns:a16="http://schemas.microsoft.com/office/drawing/2014/main" id="{79998064-5075-485A-ACA7-336B76A289C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16117" r="8067"/>
          <a:stretch/>
        </p:blipFill>
        <p:spPr>
          <a:xfrm>
            <a:off x="5016500" y="472281"/>
            <a:ext cx="7175500" cy="5913439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71D56A6-0E7B-427D-AA69-4AD5C1F7D2D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818938" y="6581775"/>
            <a:ext cx="373062" cy="206375"/>
          </a:xfrm>
        </p:spPr>
        <p:txBody>
          <a:bodyPr/>
          <a:lstStyle/>
          <a:p>
            <a:fld id="{03DC2DEF-D2FE-4B45-ABA4-9F153FD1C98A}" type="slidenum">
              <a:rPr lang="en-US" smtClean="0"/>
              <a:t>10</a:t>
            </a:fld>
            <a:endParaRPr lang="en-US"/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742E96BA-4E46-4B79-A83A-EFECE3A7DFEA}"/>
              </a:ext>
            </a:extLst>
          </p:cNvPr>
          <p:cNvSpPr txBox="1">
            <a:spLocks/>
          </p:cNvSpPr>
          <p:nvPr/>
        </p:nvSpPr>
        <p:spPr>
          <a:xfrm>
            <a:off x="771525" y="2718035"/>
            <a:ext cx="3476625" cy="1421928"/>
          </a:xfrm>
          <a:prstGeom prst="rect">
            <a:avLst/>
          </a:prstGeom>
        </p:spPr>
        <p:txBody>
          <a:bodyPr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/>
              <a:t>FAILOVER STRATEGY FOR RESILIENCE TESTS</a:t>
            </a:r>
            <a:endParaRPr lang="en-PH" sz="3200" dirty="0"/>
          </a:p>
        </p:txBody>
      </p:sp>
    </p:spTree>
    <p:extLst>
      <p:ext uri="{BB962C8B-B14F-4D97-AF65-F5344CB8AC3E}">
        <p14:creationId xmlns:p14="http://schemas.microsoft.com/office/powerpoint/2010/main" val="29603498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79C0743-BDDD-4FCB-A340-578CF3D65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9197" y="1296176"/>
            <a:ext cx="5272764" cy="1551573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b="1" kern="1200" dirty="0">
                <a:latin typeface="+mj-lt"/>
                <a:ea typeface="+mj-ea"/>
                <a:cs typeface="+mj-cs"/>
              </a:rPr>
              <a:t>LOAD MODEL EQUIVALENT FOR RESILIENCE TESTS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DD947359-4F49-4427-B2D4-4175D1E4F223}"/>
              </a:ext>
            </a:extLst>
          </p:cNvPr>
          <p:cNvSpPr txBox="1">
            <a:spLocks/>
          </p:cNvSpPr>
          <p:nvPr/>
        </p:nvSpPr>
        <p:spPr>
          <a:xfrm>
            <a:off x="6506308" y="3073967"/>
            <a:ext cx="5385654" cy="29204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0990"/>
            <a:r>
              <a:rPr lang="en-US" sz="1900" dirty="0"/>
              <a:t>What is the best strategy to break stuff?</a:t>
            </a:r>
          </a:p>
          <a:p>
            <a:pPr marL="380990"/>
            <a:r>
              <a:rPr lang="en-US" sz="1900" dirty="0"/>
              <a:t>Software induced failures</a:t>
            </a:r>
          </a:p>
          <a:p>
            <a:pPr marL="838190" lvl="1"/>
            <a:r>
              <a:rPr lang="en-US" sz="1700" dirty="0"/>
              <a:t>Pulling the network connections</a:t>
            </a:r>
          </a:p>
          <a:p>
            <a:pPr marL="838190" lvl="1"/>
            <a:r>
              <a:rPr lang="en-US" sz="1700" dirty="0"/>
              <a:t>Simulating node failures</a:t>
            </a:r>
          </a:p>
          <a:p>
            <a:pPr marL="838190" lvl="1"/>
            <a:r>
              <a:rPr lang="en-US" sz="1700" dirty="0"/>
              <a:t>Simulating high latency</a:t>
            </a:r>
          </a:p>
          <a:p>
            <a:pPr marL="380990"/>
            <a:endParaRPr lang="en-US" sz="1900" dirty="0"/>
          </a:p>
          <a:p>
            <a:pPr marL="380990"/>
            <a:endParaRPr lang="en-US" sz="19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A38CE03-925D-4053-8EC5-FB6B6476E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F603CDE5-C1D8-4EDD-870F-A498BAFA520F}" type="slidenum">
              <a:rPr lang="en-US" sz="800" noProof="0" smtClean="0"/>
              <a:pPr>
                <a:lnSpc>
                  <a:spcPct val="90000"/>
                </a:lnSpc>
                <a:spcAft>
                  <a:spcPts val="600"/>
                </a:spcAft>
              </a:pPr>
              <a:t>11</a:t>
            </a:fld>
            <a:endParaRPr lang="en-US" sz="800" noProof="0"/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C88BF792-7E87-4073-8503-EAF3B9EDAC7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4341" r="24341"/>
          <a:stretch/>
        </p:blipFill>
        <p:spPr>
          <a:xfrm>
            <a:off x="1406762" y="1296176"/>
            <a:ext cx="3689036" cy="3574404"/>
          </a:xfrm>
          <a:noFill/>
        </p:spPr>
      </p:pic>
    </p:spTree>
    <p:extLst>
      <p:ext uri="{BB962C8B-B14F-4D97-AF65-F5344CB8AC3E}">
        <p14:creationId xmlns:p14="http://schemas.microsoft.com/office/powerpoint/2010/main" val="42945678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A satellite in space&#10;&#10;Description automatically generated">
            <a:extLst>
              <a:ext uri="{FF2B5EF4-FFF2-40B4-BE49-F238E27FC236}">
                <a16:creationId xmlns:a16="http://schemas.microsoft.com/office/drawing/2014/main" id="{79998064-5075-485A-ACA7-336B76A289C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16117" r="8067"/>
          <a:stretch/>
        </p:blipFill>
        <p:spPr>
          <a:xfrm>
            <a:off x="5016500" y="472281"/>
            <a:ext cx="7175500" cy="5913439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71D56A6-0E7B-427D-AA69-4AD5C1F7D2D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818938" y="6581775"/>
            <a:ext cx="373062" cy="206375"/>
          </a:xfrm>
        </p:spPr>
        <p:txBody>
          <a:bodyPr/>
          <a:lstStyle/>
          <a:p>
            <a:fld id="{03DC2DEF-D2FE-4B45-ABA4-9F153FD1C98A}" type="slidenum">
              <a:rPr lang="en-US" smtClean="0"/>
              <a:t>12</a:t>
            </a:fld>
            <a:endParaRPr lang="en-US"/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742E96BA-4E46-4B79-A83A-EFECE3A7DFEA}"/>
              </a:ext>
            </a:extLst>
          </p:cNvPr>
          <p:cNvSpPr txBox="1">
            <a:spLocks/>
          </p:cNvSpPr>
          <p:nvPr/>
        </p:nvSpPr>
        <p:spPr>
          <a:xfrm>
            <a:off x="771525" y="2939634"/>
            <a:ext cx="3476625" cy="978729"/>
          </a:xfrm>
          <a:prstGeom prst="rect">
            <a:avLst/>
          </a:prstGeom>
        </p:spPr>
        <p:txBody>
          <a:bodyPr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/>
              <a:t>SHORT EXCERCISE</a:t>
            </a:r>
            <a:endParaRPr lang="en-PH" sz="3200" dirty="0"/>
          </a:p>
        </p:txBody>
      </p:sp>
    </p:spTree>
    <p:extLst>
      <p:ext uri="{BB962C8B-B14F-4D97-AF65-F5344CB8AC3E}">
        <p14:creationId xmlns:p14="http://schemas.microsoft.com/office/powerpoint/2010/main" val="8727630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79C0743-BDDD-4FCB-A340-578CF3D65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DEFINING A TEST</a:t>
            </a:r>
            <a:endParaRPr lang="en-US" b="1" kern="1200" dirty="0">
              <a:latin typeface="+mj-lt"/>
              <a:ea typeface="+mj-ea"/>
              <a:cs typeface="+mj-cs"/>
            </a:endParaRPr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C88BF792-7E87-4073-8503-EAF3B9EDAC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508" r="2508"/>
          <a:stretch/>
        </p:blipFill>
        <p:spPr>
          <a:xfrm>
            <a:off x="6355098" y="1912776"/>
            <a:ext cx="5000290" cy="3948274"/>
          </a:xfrm>
          <a:noFill/>
        </p:spPr>
      </p:pic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DD947359-4F49-4427-B2D4-4175D1E4F223}"/>
              </a:ext>
            </a:extLst>
          </p:cNvPr>
          <p:cNvSpPr txBox="1">
            <a:spLocks/>
          </p:cNvSpPr>
          <p:nvPr/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dirty="0"/>
              <a:t>Requirement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For x number of users, with y type of hardware and software setup and z type of load models we should be able to achieve an average response time of below 200 </a:t>
            </a:r>
            <a:r>
              <a:rPr lang="en-US" sz="1600" dirty="0" err="1"/>
              <a:t>ms</a:t>
            </a:r>
            <a:r>
              <a:rPr lang="en-US" sz="1600" dirty="0"/>
              <a:t> with an allowed 10% responses taking up to 500 </a:t>
            </a:r>
            <a:r>
              <a:rPr lang="en-US" sz="1600" dirty="0" err="1"/>
              <a:t>ms</a:t>
            </a:r>
            <a:r>
              <a:rPr lang="en-US" sz="1600" dirty="0"/>
              <a:t> on average.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This test needs to test each new product build generated on the master branch and aim to report issues within 24 hours of being introduced.</a:t>
            </a:r>
          </a:p>
          <a:p>
            <a:pPr marL="0" indent="0">
              <a:buNone/>
            </a:pPr>
            <a:r>
              <a:rPr lang="en-US" sz="1600" dirty="0"/>
              <a:t>Let's define a test blueprint for these requirements….</a:t>
            </a:r>
          </a:p>
          <a:p>
            <a:pPr marL="342900" indent="-342900">
              <a:buFont typeface="+mj-lt"/>
              <a:buAutoNum type="arabicPeriod"/>
            </a:pPr>
            <a:endParaRPr lang="en-US" sz="1600" b="1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A38CE03-925D-4053-8EC5-FB6B6476E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F603CDE5-C1D8-4EDD-870F-A498BAFA520F}" type="slidenum">
              <a:rPr lang="en-US" sz="800" noProof="0" smtClean="0"/>
              <a:pPr>
                <a:lnSpc>
                  <a:spcPct val="90000"/>
                </a:lnSpc>
                <a:spcAft>
                  <a:spcPts val="600"/>
                </a:spcAft>
              </a:pPr>
              <a:t>13</a:t>
            </a:fld>
            <a:endParaRPr lang="en-US" sz="800" noProof="0"/>
          </a:p>
        </p:txBody>
      </p:sp>
    </p:spTree>
    <p:extLst>
      <p:ext uri="{BB962C8B-B14F-4D97-AF65-F5344CB8AC3E}">
        <p14:creationId xmlns:p14="http://schemas.microsoft.com/office/powerpoint/2010/main" val="26549819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A satellite in space&#10;&#10;Description automatically generated">
            <a:extLst>
              <a:ext uri="{FF2B5EF4-FFF2-40B4-BE49-F238E27FC236}">
                <a16:creationId xmlns:a16="http://schemas.microsoft.com/office/drawing/2014/main" id="{79998064-5075-485A-ACA7-336B76A289C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16117" r="8067"/>
          <a:stretch/>
        </p:blipFill>
        <p:spPr>
          <a:xfrm>
            <a:off x="5016500" y="472281"/>
            <a:ext cx="7175500" cy="5913439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71D56A6-0E7B-427D-AA69-4AD5C1F7D2D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818938" y="6581775"/>
            <a:ext cx="373062" cy="206375"/>
          </a:xfrm>
        </p:spPr>
        <p:txBody>
          <a:bodyPr/>
          <a:lstStyle/>
          <a:p>
            <a:fld id="{03DC2DEF-D2FE-4B45-ABA4-9F153FD1C98A}" type="slidenum">
              <a:rPr lang="en-US" smtClean="0"/>
              <a:t>14</a:t>
            </a:fld>
            <a:endParaRPr lang="en-US"/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742E96BA-4E46-4B79-A83A-EFECE3A7DFEA}"/>
              </a:ext>
            </a:extLst>
          </p:cNvPr>
          <p:cNvSpPr txBox="1">
            <a:spLocks/>
          </p:cNvSpPr>
          <p:nvPr/>
        </p:nvSpPr>
        <p:spPr>
          <a:xfrm>
            <a:off x="771525" y="2939634"/>
            <a:ext cx="3476625" cy="978729"/>
          </a:xfrm>
          <a:prstGeom prst="rect">
            <a:avLst/>
          </a:prstGeom>
        </p:spPr>
        <p:txBody>
          <a:bodyPr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/>
              <a:t>A TASK FOR HOME</a:t>
            </a:r>
            <a:endParaRPr lang="en-PH" sz="3200" dirty="0"/>
          </a:p>
        </p:txBody>
      </p:sp>
    </p:spTree>
    <p:extLst>
      <p:ext uri="{BB962C8B-B14F-4D97-AF65-F5344CB8AC3E}">
        <p14:creationId xmlns:p14="http://schemas.microsoft.com/office/powerpoint/2010/main" val="28020503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79C0743-BDDD-4FCB-A340-578CF3D65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9197" y="1296176"/>
            <a:ext cx="5272764" cy="155157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SIMULATING LEAKS</a:t>
            </a:r>
            <a:endParaRPr lang="en-US" b="1" kern="1200" dirty="0">
              <a:latin typeface="+mj-lt"/>
              <a:ea typeface="+mj-ea"/>
              <a:cs typeface="+mj-cs"/>
            </a:endParaRP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DD947359-4F49-4427-B2D4-4175D1E4F223}"/>
              </a:ext>
            </a:extLst>
          </p:cNvPr>
          <p:cNvSpPr txBox="1">
            <a:spLocks/>
          </p:cNvSpPr>
          <p:nvPr/>
        </p:nvSpPr>
        <p:spPr>
          <a:xfrm>
            <a:off x="6506308" y="3073967"/>
            <a:ext cx="5385654" cy="292043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0990"/>
            <a:r>
              <a:rPr lang="en-US" sz="1900" dirty="0"/>
              <a:t>Create a program/application to simulate memory leak using your favorite programming language</a:t>
            </a:r>
          </a:p>
          <a:p>
            <a:pPr marL="380990"/>
            <a:r>
              <a:rPr lang="en-US" sz="1900" dirty="0"/>
              <a:t>Use a tool such as </a:t>
            </a:r>
            <a:r>
              <a:rPr lang="en-US" sz="1900" dirty="0" err="1"/>
              <a:t>JVisualVM</a:t>
            </a:r>
            <a:r>
              <a:rPr lang="en-US" sz="1900" dirty="0"/>
              <a:t>, </a:t>
            </a:r>
            <a:r>
              <a:rPr lang="en-US" sz="1900" dirty="0" err="1"/>
              <a:t>JProfiler</a:t>
            </a:r>
            <a:r>
              <a:rPr lang="en-US" sz="1900" dirty="0"/>
              <a:t> or any such tool to see how memory build up happens in such scenarios</a:t>
            </a:r>
          </a:p>
          <a:p>
            <a:pPr marL="380990"/>
            <a:r>
              <a:rPr lang="en-US" sz="1900" dirty="0"/>
              <a:t>Observe how CPU utilization is impacted by a memory leak</a:t>
            </a:r>
          </a:p>
          <a:p>
            <a:pPr marL="380990"/>
            <a:r>
              <a:rPr lang="en-US" sz="1900" dirty="0"/>
              <a:t>Observe which OOM exceptions are thrown</a:t>
            </a:r>
          </a:p>
          <a:p>
            <a:pPr marL="380990"/>
            <a:r>
              <a:rPr lang="en-US" sz="1900" dirty="0"/>
              <a:t>I will later use Java to create such a leak and will analyze it</a:t>
            </a:r>
          </a:p>
          <a:p>
            <a:pPr marL="380990"/>
            <a:endParaRPr lang="en-US" sz="19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A38CE03-925D-4053-8EC5-FB6B6476E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F603CDE5-C1D8-4EDD-870F-A498BAFA520F}" type="slidenum">
              <a:rPr lang="en-US" sz="800" noProof="0" smtClean="0"/>
              <a:pPr>
                <a:lnSpc>
                  <a:spcPct val="90000"/>
                </a:lnSpc>
                <a:spcAft>
                  <a:spcPts val="600"/>
                </a:spcAft>
              </a:pPr>
              <a:t>15</a:t>
            </a:fld>
            <a:endParaRPr lang="en-US" sz="800" noProof="0"/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C88BF792-7E87-4073-8503-EAF3B9EDAC7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3665" b="13665"/>
          <a:stretch/>
        </p:blipFill>
        <p:spPr>
          <a:xfrm>
            <a:off x="1406762" y="1296176"/>
            <a:ext cx="3689036" cy="3574404"/>
          </a:xfrm>
          <a:noFill/>
        </p:spPr>
      </p:pic>
    </p:spTree>
    <p:extLst>
      <p:ext uri="{BB962C8B-B14F-4D97-AF65-F5344CB8AC3E}">
        <p14:creationId xmlns:p14="http://schemas.microsoft.com/office/powerpoint/2010/main" val="16516418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A satellite in space&#10;&#10;Description automatically generated">
            <a:extLst>
              <a:ext uri="{FF2B5EF4-FFF2-40B4-BE49-F238E27FC236}">
                <a16:creationId xmlns:a16="http://schemas.microsoft.com/office/drawing/2014/main" id="{79998064-5075-485A-ACA7-336B76A289C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16117" r="8067"/>
          <a:stretch/>
        </p:blipFill>
        <p:spPr>
          <a:xfrm>
            <a:off x="5016500" y="472281"/>
            <a:ext cx="7175500" cy="5913439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71D56A6-0E7B-427D-AA69-4AD5C1F7D2D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818938" y="6581775"/>
            <a:ext cx="373062" cy="206375"/>
          </a:xfrm>
        </p:spPr>
        <p:txBody>
          <a:bodyPr/>
          <a:lstStyle/>
          <a:p>
            <a:fld id="{03DC2DEF-D2FE-4B45-ABA4-9F153FD1C98A}" type="slidenum">
              <a:rPr lang="en-US" smtClean="0"/>
              <a:t>16</a:t>
            </a:fld>
            <a:endParaRPr lang="en-US"/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742E96BA-4E46-4B79-A83A-EFECE3A7DFEA}"/>
              </a:ext>
            </a:extLst>
          </p:cNvPr>
          <p:cNvSpPr txBox="1">
            <a:spLocks/>
          </p:cNvSpPr>
          <p:nvPr/>
        </p:nvSpPr>
        <p:spPr>
          <a:xfrm>
            <a:off x="771525" y="2385637"/>
            <a:ext cx="3476625" cy="2086725"/>
          </a:xfrm>
          <a:prstGeom prst="rect">
            <a:avLst/>
          </a:prstGeom>
        </p:spPr>
        <p:txBody>
          <a:bodyPr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/>
              <a:t>THANK YOU!</a:t>
            </a:r>
            <a:endParaRPr lang="en-PH" sz="7200"/>
          </a:p>
        </p:txBody>
      </p:sp>
    </p:spTree>
    <p:extLst>
      <p:ext uri="{BB962C8B-B14F-4D97-AF65-F5344CB8AC3E}">
        <p14:creationId xmlns:p14="http://schemas.microsoft.com/office/powerpoint/2010/main" val="21932773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CEBD9B6-1730-4BF1-97D4-FCDD139A18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344297"/>
            <a:ext cx="11520487" cy="590931"/>
          </a:xfrm>
        </p:spPr>
        <p:txBody>
          <a:bodyPr>
            <a:spAutoFit/>
          </a:bodyPr>
          <a:lstStyle/>
          <a:p>
            <a:r>
              <a:rPr lang="en-PH" dirty="0"/>
              <a:t>LECTURE OUTLINE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70A35EC-235A-4E52-9737-BDB9E9B61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</a:t>
            </a:fld>
            <a:endParaRPr lang="en-US"/>
          </a:p>
        </p:txBody>
      </p:sp>
      <p:graphicFrame>
        <p:nvGraphicFramePr>
          <p:cNvPr id="8" name="Content Placeholder 2" descr="SmartArt object">
            <a:extLst>
              <a:ext uri="{FF2B5EF4-FFF2-40B4-BE49-F238E27FC236}">
                <a16:creationId xmlns:a16="http://schemas.microsoft.com/office/drawing/2014/main" id="{52424562-B321-4100-BFF5-F6E81674818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28692988"/>
              </p:ext>
            </p:extLst>
          </p:nvPr>
        </p:nvGraphicFramePr>
        <p:xfrm>
          <a:off x="488064" y="3194754"/>
          <a:ext cx="11288243" cy="33872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" name="Picture 9" descr="A picture containing satellite, night sky&#10;&#10;Description automatically generated">
            <a:extLst>
              <a:ext uri="{FF2B5EF4-FFF2-40B4-BE49-F238E27FC236}">
                <a16:creationId xmlns:a16="http://schemas.microsoft.com/office/drawing/2014/main" id="{783674F2-D7D9-4DD6-83AE-6DB0307BBA5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26455" b="46878"/>
          <a:stretch/>
        </p:blipFill>
        <p:spPr>
          <a:xfrm>
            <a:off x="449943" y="1308704"/>
            <a:ext cx="11306628" cy="1884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4325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A satellite in space&#10;&#10;Description automatically generated">
            <a:extLst>
              <a:ext uri="{FF2B5EF4-FFF2-40B4-BE49-F238E27FC236}">
                <a16:creationId xmlns:a16="http://schemas.microsoft.com/office/drawing/2014/main" id="{79998064-5075-485A-ACA7-336B76A289C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16117" r="8067"/>
          <a:stretch/>
        </p:blipFill>
        <p:spPr>
          <a:xfrm>
            <a:off x="5016500" y="472281"/>
            <a:ext cx="7175500" cy="5913439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71D56A6-0E7B-427D-AA69-4AD5C1F7D2D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818938" y="6581775"/>
            <a:ext cx="373062" cy="206375"/>
          </a:xfrm>
        </p:spPr>
        <p:txBody>
          <a:bodyPr/>
          <a:lstStyle/>
          <a:p>
            <a:fld id="{03DC2DEF-D2FE-4B45-ABA4-9F153FD1C98A}" type="slidenum">
              <a:rPr lang="en-US" smtClean="0"/>
              <a:t>3</a:t>
            </a:fld>
            <a:endParaRPr lang="en-US"/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742E96BA-4E46-4B79-A83A-EFECE3A7DFEA}"/>
              </a:ext>
            </a:extLst>
          </p:cNvPr>
          <p:cNvSpPr txBox="1">
            <a:spLocks/>
          </p:cNvSpPr>
          <p:nvPr/>
        </p:nvSpPr>
        <p:spPr>
          <a:xfrm>
            <a:off x="771525" y="2496436"/>
            <a:ext cx="3476625" cy="1865126"/>
          </a:xfrm>
          <a:prstGeom prst="rect">
            <a:avLst/>
          </a:prstGeom>
        </p:spPr>
        <p:txBody>
          <a:bodyPr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/>
              <a:t>HANDLING REQUIREMENTS AND DEFINING TESTS</a:t>
            </a:r>
            <a:endParaRPr lang="en-PH" sz="3200" dirty="0"/>
          </a:p>
        </p:txBody>
      </p:sp>
    </p:spTree>
    <p:extLst>
      <p:ext uri="{BB962C8B-B14F-4D97-AF65-F5344CB8AC3E}">
        <p14:creationId xmlns:p14="http://schemas.microsoft.com/office/powerpoint/2010/main" val="3040693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79C0743-BDDD-4FCB-A340-578CF3D65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kern="1200" dirty="0">
                <a:latin typeface="+mj-lt"/>
                <a:ea typeface="+mj-ea"/>
                <a:cs typeface="+mj-cs"/>
              </a:rPr>
              <a:t>VAGUE REQUIREMENTS</a:t>
            </a:r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C88BF792-7E87-4073-8503-EAF3B9EDAC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3933" r="3934" b="1"/>
          <a:stretch/>
        </p:blipFill>
        <p:spPr>
          <a:xfrm>
            <a:off x="6260841" y="1838350"/>
            <a:ext cx="5094546" cy="4022699"/>
          </a:xfrm>
          <a:noFill/>
        </p:spPr>
      </p:pic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DD947359-4F49-4427-B2D4-4175D1E4F223}"/>
              </a:ext>
            </a:extLst>
          </p:cNvPr>
          <p:cNvSpPr txBox="1">
            <a:spLocks/>
          </p:cNvSpPr>
          <p:nvPr/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kern="1200" dirty="0">
                <a:latin typeface="+mn-lt"/>
                <a:ea typeface="+mn-ea"/>
                <a:cs typeface="+mn-cs"/>
              </a:rPr>
              <a:t>Example 1: </a:t>
            </a:r>
            <a:r>
              <a:rPr lang="en-US" sz="1600" kern="1200" dirty="0">
                <a:latin typeface="+mn-lt"/>
                <a:ea typeface="+mn-ea"/>
                <a:cs typeface="+mn-cs"/>
              </a:rPr>
              <a:t>This is how our system looks like. Could you please build and run performance tests and tell us where the problem is?</a:t>
            </a:r>
            <a:endParaRPr lang="en-US" sz="1600" b="1" kern="1200" dirty="0">
              <a:latin typeface="+mn-lt"/>
              <a:ea typeface="+mn-ea"/>
              <a:cs typeface="+mn-cs"/>
            </a:endParaRPr>
          </a:p>
          <a:p>
            <a:pPr marL="0" indent="0">
              <a:buNone/>
            </a:pPr>
            <a:r>
              <a:rPr lang="en-US" sz="1600" b="1" kern="1200" dirty="0">
                <a:latin typeface="+mn-lt"/>
                <a:ea typeface="+mn-ea"/>
                <a:cs typeface="+mn-cs"/>
              </a:rPr>
              <a:t>Example 2: </a:t>
            </a:r>
            <a:r>
              <a:rPr lang="en-US" sz="1600" kern="1200" dirty="0">
                <a:latin typeface="+mn-lt"/>
                <a:ea typeface="+mn-ea"/>
                <a:cs typeface="+mn-cs"/>
              </a:rPr>
              <a:t>We are experiencing SLA breaches for several customers in terms of minimum response times. Could you please build some tests, find the bottlenecks and help fixing it?</a:t>
            </a:r>
          </a:p>
          <a:p>
            <a:pPr marL="0" indent="0">
              <a:buNone/>
            </a:pPr>
            <a:r>
              <a:rPr lang="en-US" sz="1600" b="1" dirty="0"/>
              <a:t>Example 3: </a:t>
            </a:r>
            <a:r>
              <a:rPr lang="en-US" sz="1600" dirty="0"/>
              <a:t>Our systems crash after a few days of run. Can we build a test to test that?</a:t>
            </a:r>
            <a:endParaRPr lang="en-US" sz="1600" b="1" kern="1200" dirty="0">
              <a:latin typeface="+mn-lt"/>
              <a:ea typeface="+mn-ea"/>
              <a:cs typeface="+mn-c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A38CE03-925D-4053-8EC5-FB6B6476E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F603CDE5-C1D8-4EDD-870F-A498BAFA520F}" type="slidenum">
              <a:rPr lang="en-US" sz="800" noProof="0" smtClean="0"/>
              <a:pPr>
                <a:lnSpc>
                  <a:spcPct val="90000"/>
                </a:lnSpc>
                <a:spcAft>
                  <a:spcPts val="600"/>
                </a:spcAft>
              </a:pPr>
              <a:t>4</a:t>
            </a:fld>
            <a:endParaRPr lang="en-US" sz="800" noProof="0"/>
          </a:p>
        </p:txBody>
      </p:sp>
    </p:spTree>
    <p:extLst>
      <p:ext uri="{BB962C8B-B14F-4D97-AF65-F5344CB8AC3E}">
        <p14:creationId xmlns:p14="http://schemas.microsoft.com/office/powerpoint/2010/main" val="14187200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79C0743-BDDD-4FCB-A340-578CF3D65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kern="1200">
                <a:latin typeface="+mj-lt"/>
                <a:ea typeface="+mj-ea"/>
                <a:cs typeface="+mj-cs"/>
              </a:rPr>
              <a:t>DERIVING MEANINGFUL REQUIREMENTS</a:t>
            </a:r>
            <a:endParaRPr lang="en-US" b="1" kern="1200" dirty="0">
              <a:latin typeface="+mj-lt"/>
              <a:ea typeface="+mj-ea"/>
              <a:cs typeface="+mj-cs"/>
            </a:endParaRPr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C88BF792-7E87-4073-8503-EAF3B9EDAC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7814" r="7814"/>
          <a:stretch/>
        </p:blipFill>
        <p:spPr>
          <a:xfrm>
            <a:off x="6355098" y="1912776"/>
            <a:ext cx="5000290" cy="3948274"/>
          </a:xfrm>
          <a:noFill/>
        </p:spPr>
      </p:pic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DD947359-4F49-4427-B2D4-4175D1E4F223}"/>
              </a:ext>
            </a:extLst>
          </p:cNvPr>
          <p:cNvSpPr txBox="1">
            <a:spLocks/>
          </p:cNvSpPr>
          <p:nvPr/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kern="1200" dirty="0">
                <a:latin typeface="+mn-lt"/>
                <a:ea typeface="+mn-ea"/>
                <a:cs typeface="+mn-cs"/>
              </a:rPr>
              <a:t>Example 1: </a:t>
            </a:r>
            <a:r>
              <a:rPr lang="en-US" sz="1600" kern="1200" dirty="0">
                <a:latin typeface="+mn-lt"/>
                <a:ea typeface="+mn-ea"/>
                <a:cs typeface="+mn-cs"/>
              </a:rPr>
              <a:t>This is how our system looks like. Could you please build and run performance tests and tell us where the problem is?</a:t>
            </a:r>
          </a:p>
          <a:p>
            <a:pPr marL="0" indent="0">
              <a:buNone/>
            </a:pPr>
            <a:r>
              <a:rPr lang="en-US" sz="1600" i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Each test must answer a valid and measurable question.</a:t>
            </a:r>
          </a:p>
          <a:p>
            <a:pPr marL="0" indent="0">
              <a:buNone/>
            </a:pPr>
            <a:r>
              <a:rPr lang="en-US" sz="1600" b="1" dirty="0"/>
              <a:t>Meaningful and measurable set of requirement: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For x number of users, with y type of hardware and software setup and z type of load models we should be able to achieve an average response time of below 200 </a:t>
            </a:r>
            <a:r>
              <a:rPr lang="en-US" sz="1600" dirty="0" err="1"/>
              <a:t>ms</a:t>
            </a:r>
            <a:r>
              <a:rPr lang="en-US" sz="1600" dirty="0"/>
              <a:t> with an allowed 10% responses taking up to 500 </a:t>
            </a:r>
            <a:r>
              <a:rPr lang="en-US" sz="1600" dirty="0" err="1"/>
              <a:t>ms</a:t>
            </a:r>
            <a:r>
              <a:rPr lang="en-US" sz="1600" dirty="0"/>
              <a:t> on average.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This test needs to test each new product build generated on the master branch and aim to report issues within 24 hours of being introduced.</a:t>
            </a:r>
          </a:p>
          <a:p>
            <a:pPr marL="342900" indent="-342900">
              <a:buFont typeface="+mj-lt"/>
              <a:buAutoNum type="arabicPeriod"/>
            </a:pPr>
            <a:endParaRPr lang="en-US" sz="1600" b="1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A38CE03-925D-4053-8EC5-FB6B6476E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F603CDE5-C1D8-4EDD-870F-A498BAFA520F}" type="slidenum">
              <a:rPr lang="en-US" sz="800" noProof="0" smtClean="0"/>
              <a:pPr>
                <a:lnSpc>
                  <a:spcPct val="90000"/>
                </a:lnSpc>
                <a:spcAft>
                  <a:spcPts val="600"/>
                </a:spcAft>
              </a:pPr>
              <a:t>5</a:t>
            </a:fld>
            <a:endParaRPr lang="en-US" sz="800" noProof="0"/>
          </a:p>
        </p:txBody>
      </p:sp>
    </p:spTree>
    <p:extLst>
      <p:ext uri="{BB962C8B-B14F-4D97-AF65-F5344CB8AC3E}">
        <p14:creationId xmlns:p14="http://schemas.microsoft.com/office/powerpoint/2010/main" val="10296525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A satellite in space&#10;&#10;Description automatically generated">
            <a:extLst>
              <a:ext uri="{FF2B5EF4-FFF2-40B4-BE49-F238E27FC236}">
                <a16:creationId xmlns:a16="http://schemas.microsoft.com/office/drawing/2014/main" id="{79998064-5075-485A-ACA7-336B76A289C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16117" r="8067"/>
          <a:stretch/>
        </p:blipFill>
        <p:spPr>
          <a:xfrm>
            <a:off x="5016500" y="472281"/>
            <a:ext cx="7175500" cy="5913439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71D56A6-0E7B-427D-AA69-4AD5C1F7D2D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818938" y="6581775"/>
            <a:ext cx="373062" cy="206375"/>
          </a:xfrm>
        </p:spPr>
        <p:txBody>
          <a:bodyPr/>
          <a:lstStyle/>
          <a:p>
            <a:fld id="{03DC2DEF-D2FE-4B45-ABA4-9F153FD1C98A}" type="slidenum">
              <a:rPr lang="en-US" smtClean="0"/>
              <a:t>6</a:t>
            </a:fld>
            <a:endParaRPr lang="en-US"/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742E96BA-4E46-4B79-A83A-EFECE3A7DFEA}"/>
              </a:ext>
            </a:extLst>
          </p:cNvPr>
          <p:cNvSpPr txBox="1">
            <a:spLocks/>
          </p:cNvSpPr>
          <p:nvPr/>
        </p:nvSpPr>
        <p:spPr>
          <a:xfrm>
            <a:off x="771525" y="2718035"/>
            <a:ext cx="3476625" cy="1421928"/>
          </a:xfrm>
          <a:prstGeom prst="rect">
            <a:avLst/>
          </a:prstGeom>
        </p:spPr>
        <p:txBody>
          <a:bodyPr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/>
              <a:t>PERFORMANCE TESTING BEST PRACTICES</a:t>
            </a:r>
            <a:endParaRPr lang="en-PH" sz="3200" dirty="0"/>
          </a:p>
        </p:txBody>
      </p:sp>
    </p:spTree>
    <p:extLst>
      <p:ext uri="{BB962C8B-B14F-4D97-AF65-F5344CB8AC3E}">
        <p14:creationId xmlns:p14="http://schemas.microsoft.com/office/powerpoint/2010/main" val="17442055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79C0743-BDDD-4FCB-A340-578CF3D65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9197" y="1296176"/>
            <a:ext cx="5272764" cy="155157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kern="1200">
                <a:latin typeface="+mj-lt"/>
                <a:ea typeface="+mj-ea"/>
                <a:cs typeface="+mj-cs"/>
              </a:rPr>
              <a:t>BEST PRACTICES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DD947359-4F49-4427-B2D4-4175D1E4F223}"/>
              </a:ext>
            </a:extLst>
          </p:cNvPr>
          <p:cNvSpPr txBox="1">
            <a:spLocks/>
          </p:cNvSpPr>
          <p:nvPr/>
        </p:nvSpPr>
        <p:spPr>
          <a:xfrm>
            <a:off x="6619198" y="3073967"/>
            <a:ext cx="5272764" cy="25574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0990"/>
            <a:r>
              <a:rPr lang="en-US" sz="1900" dirty="0"/>
              <a:t>Repeatability</a:t>
            </a:r>
          </a:p>
          <a:p>
            <a:pPr marL="380990"/>
            <a:r>
              <a:rPr lang="en-US" sz="1900" dirty="0"/>
              <a:t>As close to customer usage as possible but still measurable</a:t>
            </a:r>
          </a:p>
          <a:p>
            <a:pPr marL="380990"/>
            <a:r>
              <a:rPr lang="en-US" sz="1900" dirty="0"/>
              <a:t>Continuous execution</a:t>
            </a:r>
          </a:p>
          <a:p>
            <a:pPr marL="380990"/>
            <a:r>
              <a:rPr lang="en-US" sz="1900" dirty="0"/>
              <a:t>Fast and proactive feedback</a:t>
            </a:r>
          </a:p>
          <a:p>
            <a:pPr marL="380990"/>
            <a:r>
              <a:rPr lang="en-US" sz="1900" dirty="0"/>
              <a:t>Efficient usage of resources</a:t>
            </a:r>
          </a:p>
          <a:p>
            <a:pPr marL="380990"/>
            <a:r>
              <a:rPr lang="en-US" sz="1900" dirty="0"/>
              <a:t>Hands free</a:t>
            </a:r>
          </a:p>
          <a:p>
            <a:pPr marL="380990"/>
            <a:endParaRPr lang="en-US" sz="19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A38CE03-925D-4053-8EC5-FB6B6476E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F603CDE5-C1D8-4EDD-870F-A498BAFA520F}" type="slidenum">
              <a:rPr lang="en-US" sz="800" noProof="0" smtClean="0"/>
              <a:pPr>
                <a:lnSpc>
                  <a:spcPct val="90000"/>
                </a:lnSpc>
                <a:spcAft>
                  <a:spcPts val="600"/>
                </a:spcAft>
              </a:pPr>
              <a:t>7</a:t>
            </a:fld>
            <a:endParaRPr lang="en-US" sz="800" noProof="0"/>
          </a:p>
        </p:txBody>
      </p:sp>
      <p:pic>
        <p:nvPicPr>
          <p:cNvPr id="12" name="Picture Placeholder 11" descr="Like Bee">
            <a:extLst>
              <a:ext uri="{FF2B5EF4-FFF2-40B4-BE49-F238E27FC236}">
                <a16:creationId xmlns:a16="http://schemas.microsoft.com/office/drawing/2014/main" id="{C88BF792-7E87-4073-8503-EAF3B9EDAC7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1554" r="-1" b="1553"/>
          <a:stretch/>
        </p:blipFill>
        <p:spPr>
          <a:xfrm>
            <a:off x="1406761" y="1296176"/>
            <a:ext cx="4848897" cy="4698224"/>
          </a:xfrm>
          <a:noFill/>
        </p:spPr>
      </p:pic>
    </p:spTree>
    <p:extLst>
      <p:ext uri="{BB962C8B-B14F-4D97-AF65-F5344CB8AC3E}">
        <p14:creationId xmlns:p14="http://schemas.microsoft.com/office/powerpoint/2010/main" val="18689603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A satellite in space&#10;&#10;Description automatically generated">
            <a:extLst>
              <a:ext uri="{FF2B5EF4-FFF2-40B4-BE49-F238E27FC236}">
                <a16:creationId xmlns:a16="http://schemas.microsoft.com/office/drawing/2014/main" id="{79998064-5075-485A-ACA7-336B76A289C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16117" r="8067"/>
          <a:stretch/>
        </p:blipFill>
        <p:spPr>
          <a:xfrm>
            <a:off x="5016500" y="472281"/>
            <a:ext cx="7175500" cy="5913439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71D56A6-0E7B-427D-AA69-4AD5C1F7D2D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818938" y="6581775"/>
            <a:ext cx="373062" cy="206375"/>
          </a:xfrm>
        </p:spPr>
        <p:txBody>
          <a:bodyPr/>
          <a:lstStyle/>
          <a:p>
            <a:fld id="{03DC2DEF-D2FE-4B45-ABA4-9F153FD1C98A}" type="slidenum">
              <a:rPr lang="en-US" smtClean="0"/>
              <a:t>8</a:t>
            </a:fld>
            <a:endParaRPr lang="en-US"/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742E96BA-4E46-4B79-A83A-EFECE3A7DFEA}"/>
              </a:ext>
            </a:extLst>
          </p:cNvPr>
          <p:cNvSpPr txBox="1">
            <a:spLocks/>
          </p:cNvSpPr>
          <p:nvPr/>
        </p:nvSpPr>
        <p:spPr>
          <a:xfrm>
            <a:off x="771525" y="2718035"/>
            <a:ext cx="3476625" cy="1421928"/>
          </a:xfrm>
          <a:prstGeom prst="rect">
            <a:avLst/>
          </a:prstGeom>
        </p:spPr>
        <p:txBody>
          <a:bodyPr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/>
              <a:t>LOAD MODELS AND HOW TO CHOOSE ONE</a:t>
            </a:r>
            <a:endParaRPr lang="en-PH" sz="3200" dirty="0"/>
          </a:p>
        </p:txBody>
      </p:sp>
    </p:spTree>
    <p:extLst>
      <p:ext uri="{BB962C8B-B14F-4D97-AF65-F5344CB8AC3E}">
        <p14:creationId xmlns:p14="http://schemas.microsoft.com/office/powerpoint/2010/main" val="38071895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79C0743-BDDD-4FCB-A340-578CF3D65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9197" y="1296176"/>
            <a:ext cx="5272764" cy="155157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kern="1200" dirty="0">
                <a:latin typeface="+mj-lt"/>
                <a:ea typeface="+mj-ea"/>
                <a:cs typeface="+mj-cs"/>
              </a:rPr>
              <a:t>LOAD MODELS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DD947359-4F49-4427-B2D4-4175D1E4F223}"/>
              </a:ext>
            </a:extLst>
          </p:cNvPr>
          <p:cNvSpPr txBox="1">
            <a:spLocks/>
          </p:cNvSpPr>
          <p:nvPr/>
        </p:nvSpPr>
        <p:spPr>
          <a:xfrm>
            <a:off x="6506308" y="3073967"/>
            <a:ext cx="5385654" cy="29204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0990"/>
            <a:r>
              <a:rPr lang="en-US" sz="1900" dirty="0"/>
              <a:t>Fixed duration</a:t>
            </a:r>
          </a:p>
          <a:p>
            <a:pPr marL="380990"/>
            <a:r>
              <a:rPr lang="en-US" sz="1900" dirty="0"/>
              <a:t>Fixed load</a:t>
            </a:r>
          </a:p>
          <a:p>
            <a:pPr marL="380990"/>
            <a:r>
              <a:rPr lang="en-US" sz="1900" dirty="0"/>
              <a:t>Adaptive load</a:t>
            </a:r>
          </a:p>
          <a:p>
            <a:pPr marL="380990"/>
            <a:r>
              <a:rPr lang="en-US" sz="1900" dirty="0"/>
              <a:t>Spike</a:t>
            </a:r>
          </a:p>
          <a:p>
            <a:pPr marL="380990"/>
            <a:r>
              <a:rPr lang="en-US" sz="1900" dirty="0"/>
              <a:t>Load modes for stress tests</a:t>
            </a:r>
          </a:p>
          <a:p>
            <a:pPr marL="380990"/>
            <a:r>
              <a:rPr lang="en-US" sz="1900" dirty="0"/>
              <a:t>Random vs all at the same time</a:t>
            </a:r>
          </a:p>
          <a:p>
            <a:pPr marL="380990"/>
            <a:endParaRPr lang="en-US" sz="1900" dirty="0"/>
          </a:p>
          <a:p>
            <a:pPr marL="380990"/>
            <a:endParaRPr lang="en-US" sz="19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A38CE03-925D-4053-8EC5-FB6B6476E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F603CDE5-C1D8-4EDD-870F-A498BAFA520F}" type="slidenum">
              <a:rPr lang="en-US" sz="800" noProof="0" smtClean="0"/>
              <a:pPr>
                <a:lnSpc>
                  <a:spcPct val="90000"/>
                </a:lnSpc>
                <a:spcAft>
                  <a:spcPts val="600"/>
                </a:spcAft>
              </a:pPr>
              <a:t>9</a:t>
            </a:fld>
            <a:endParaRPr lang="en-US" sz="800" noProof="0"/>
          </a:p>
        </p:txBody>
      </p:sp>
      <p:pic>
        <p:nvPicPr>
          <p:cNvPr id="12" name="Picture Placeholder 11" descr="Delivery outline">
            <a:extLst>
              <a:ext uri="{FF2B5EF4-FFF2-40B4-BE49-F238E27FC236}">
                <a16:creationId xmlns:a16="http://schemas.microsoft.com/office/drawing/2014/main" id="{C88BF792-7E87-4073-8503-EAF3B9EDAC7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554" b="1554"/>
          <a:stretch/>
        </p:blipFill>
        <p:spPr>
          <a:xfrm>
            <a:off x="1406762" y="1296176"/>
            <a:ext cx="3689036" cy="3574404"/>
          </a:xfrm>
          <a:noFill/>
        </p:spPr>
      </p:pic>
    </p:spTree>
    <p:extLst>
      <p:ext uri="{BB962C8B-B14F-4D97-AF65-F5344CB8AC3E}">
        <p14:creationId xmlns:p14="http://schemas.microsoft.com/office/powerpoint/2010/main" val="385932830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MSFT_Color_1">
      <a:dk1>
        <a:srgbClr val="32363F"/>
      </a:dk1>
      <a:lt1>
        <a:sysClr val="window" lastClr="FFFFFF"/>
      </a:lt1>
      <a:dk2>
        <a:srgbClr val="313C41"/>
      </a:dk2>
      <a:lt2>
        <a:srgbClr val="FFFFFF"/>
      </a:lt2>
      <a:accent1>
        <a:srgbClr val="2C85AE"/>
      </a:accent1>
      <a:accent2>
        <a:srgbClr val="5E5CA2"/>
      </a:accent2>
      <a:accent3>
        <a:srgbClr val="5268A5"/>
      </a:accent3>
      <a:accent4>
        <a:srgbClr val="4276AA"/>
      </a:accent4>
      <a:accent5>
        <a:srgbClr val="1891AB"/>
      </a:accent5>
      <a:accent6>
        <a:srgbClr val="00A09D"/>
      </a:accent6>
      <a:hlink>
        <a:srgbClr val="2C85AE"/>
      </a:hlink>
      <a:folHlink>
        <a:srgbClr val="00A09D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>
            <a:lumMod val="20000"/>
            <a:lumOff val="80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ELT Template_Classic_Bold_Block_01_MS_v5" id="{AA60D5CE-876A-47D1-9228-3D76491083AD}" vid="{07E49AEA-13A3-4305-88B7-82B9D72D098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a1629bdf-d6d0-4168-9215-403ec7f659f7" xsi:nil="true"/>
    <_dlc_ExpireDateSaved xmlns="http://schemas.microsoft.com/sharepoint/v3" xsi:nil="true"/>
    <_dlc_ExpireDate xmlns="http://schemas.microsoft.com/sharepoint/v3">2021-07-28T20:01:09+00:00</_dlc_ExpireDate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?mso-contentType ?>
<p:Policy xmlns:p="office.server.policy" id="" local="true">
  <p:Name>Document</p:Name>
  <p:Description>Delete the documents that's created 159 days ago</p:Description>
  <p:Statement/>
  <p:PolicyItems>
    <p:PolicyItem featureId="Microsoft.Office.RecordsManagement.PolicyFeatures.Expiration" staticId="0x010100DEAD4E26E6149445BA240FC2DFE1FAC1|-823270792" UniqueId="c339048e-1a71-414a-b464-2df9515298ba">
      <p:Name>Retention</p:Name>
      <p:Description>Automatic scheduling of content for processing, and performing a retention action on content that has reached its due date.</p:Description>
      <p:CustomData>
        <Schedules nextStageId="2">
          <Schedule type="Default">
            <stages>
              <data stageId="1">
                <formula id="Microsoft.Office.RecordsManagement.PolicyFeatures.Expiration.Formula.BuiltIn">
                  <number>159</number>
                  <property>Created</property>
                  <propertyId>8c06beca-0777-48f7-91c7-6da68bc07b69</propertyId>
                  <period>days</period>
                </formula>
                <action type="action" id="Microsoft.Office.RecordsManagement.PolicyFeatures.Expiration.Action.Delete"/>
              </data>
            </stages>
          </Schedule>
        </Schedules>
      </p:CustomData>
    </p:PolicyItem>
    <p:PolicyItem featureId="Microsoft.Office.RecordsManagement.PolicyFeatures.PolicyAudit" staticId="0x010100DEAD4E26E6149445BA240FC2DFE1FAC1|1665009279" UniqueId="703a8bcc-c0bf-4bda-9c23-0de4bd1baa4f">
      <p:Name>Auditing</p:Name>
      <p:Description>Audits user actions on documents and list items to the Audit Log.</p:Description>
      <p:CustomData>
        <Audit>
          <DeleteRestore/>
        </Audit>
      </p:CustomData>
    </p:PolicyItem>
  </p:PolicyItems>
</p:Policy>
</file>

<file path=customXml/item4.xml><?xml version="1.0" encoding="utf-8"?>
<?mso-contentType ?>
<PolicyDirtyBag xmlns="microsoft.office.server.policy.changes">
  <Microsoft.Office.RecordsManagement.PolicyFeatures.Expiration op="Change"/>
</PolicyDirtyBag>
</file>

<file path=customXml/item5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AD4E26E6149445BA240FC2DFE1FAC1" ma:contentTypeVersion="137" ma:contentTypeDescription="Create a new document." ma:contentTypeScope="" ma:versionID="d18e8a6994168b0ee0dc87c185126158">
  <xsd:schema xmlns:xsd="http://www.w3.org/2001/XMLSchema" xmlns:xs="http://www.w3.org/2001/XMLSchema" xmlns:p="http://schemas.microsoft.com/office/2006/metadata/properties" xmlns:ns1="http://schemas.microsoft.com/sharepoint/v3" xmlns:ns2="a1629bdf-d6d0-4168-9215-403ec7f659f7" xmlns:ns3="834a826a-f628-4f7d-8d5d-ba5e6503093a" targetNamespace="http://schemas.microsoft.com/office/2006/metadata/properties" ma:root="true" ma:fieldsID="0d3a48566d5e5c0812524a09c2e970ec" ns1:_="" ns2:_="" ns3:_="">
    <xsd:import namespace="http://schemas.microsoft.com/sharepoint/v3"/>
    <xsd:import namespace="a1629bdf-d6d0-4168-9215-403ec7f659f7"/>
    <xsd:import namespace="834a826a-f628-4f7d-8d5d-ba5e6503093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1:_dlc_Exempt" minOccurs="0"/>
                <xsd:element ref="ns1:_dlc_ExpireDateSaved" minOccurs="0"/>
                <xsd:element ref="ns1:_dlc_Expire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dlc_Exempt" ma:index="20" nillable="true" ma:displayName="Exempt from Policy" ma:hidden="true" ma:internalName="_dlc_Exempt" ma:readOnly="true">
      <xsd:simpleType>
        <xsd:restriction base="dms:Unknown"/>
      </xsd:simpleType>
    </xsd:element>
    <xsd:element name="_dlc_ExpireDateSaved" ma:index="21" nillable="true" ma:displayName="Original Expiration Date" ma:hidden="true" ma:internalName="_dlc_ExpireDateSaved" ma:readOnly="true">
      <xsd:simpleType>
        <xsd:restriction base="dms:DateTime"/>
      </xsd:simpleType>
    </xsd:element>
    <xsd:element name="_dlc_ExpireDate" ma:index="22" nillable="true" ma:displayName="Expiration Date" ma:hidden="true" ma:internalName="_dlc_ExpireDat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629bdf-d6d0-4168-9215-403ec7f659f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6" nillable="true" ma:displayName="Location" ma:internalName="MediaServiceLocation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34a826a-f628-4f7d-8d5d-ba5e6503093a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0AD4E0F-D5B9-4E85-A9F9-55FB534FCA93}">
  <ds:schemaRefs>
    <ds:schemaRef ds:uri="834a826a-f628-4f7d-8d5d-ba5e6503093a"/>
    <ds:schemaRef ds:uri="a1629bdf-d6d0-4168-9215-403ec7f659f7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81225D5A-3A69-457C-B7D4-425712F5D40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36E61A5-915A-40DB-AD6B-519E1D5E21C4}">
  <ds:schemaRefs>
    <ds:schemaRef ds:uri="office.server.policy"/>
  </ds:schemaRefs>
</ds:datastoreItem>
</file>

<file path=customXml/itemProps4.xml><?xml version="1.0" encoding="utf-8"?>
<ds:datastoreItem xmlns:ds="http://schemas.openxmlformats.org/officeDocument/2006/customXml" ds:itemID="{B994F61D-0837-4930-8A53-54C06020C159}">
  <ds:schemaRefs>
    <ds:schemaRef ds:uri="microsoft.office.server.policy.changes"/>
  </ds:schemaRefs>
</ds:datastoreItem>
</file>

<file path=customXml/itemProps5.xml><?xml version="1.0" encoding="utf-8"?>
<ds:datastoreItem xmlns:ds="http://schemas.openxmlformats.org/officeDocument/2006/customXml" ds:itemID="{C981CFB5-3F42-45AF-A7C2-2BF19CE5C507}">
  <ds:schemaRefs>
    <ds:schemaRef ds:uri="834a826a-f628-4f7d-8d5d-ba5e6503093a"/>
    <ds:schemaRef ds:uri="a1629bdf-d6d0-4168-9215-403ec7f659f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TeachACourse</Template>
  <TotalTime>1459</TotalTime>
  <Words>539</Words>
  <Application>Microsoft Office PowerPoint</Application>
  <PresentationFormat>Widescreen</PresentationFormat>
  <Paragraphs>84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Century Gothic</vt:lpstr>
      <vt:lpstr>1_Office Theme</vt:lpstr>
      <vt:lpstr>HANDLING REQUIREMENTS AND DEFINING TESTS</vt:lpstr>
      <vt:lpstr>LECTURE OUTLINE</vt:lpstr>
      <vt:lpstr>PowerPoint Presentation</vt:lpstr>
      <vt:lpstr>VAGUE REQUIREMENTS</vt:lpstr>
      <vt:lpstr>DERIVING MEANINGFUL REQUIREMENTS</vt:lpstr>
      <vt:lpstr>PowerPoint Presentation</vt:lpstr>
      <vt:lpstr>BEST PRACTICES</vt:lpstr>
      <vt:lpstr>PowerPoint Presentation</vt:lpstr>
      <vt:lpstr>LOAD MODELS</vt:lpstr>
      <vt:lpstr>PowerPoint Presentation</vt:lpstr>
      <vt:lpstr>LOAD MODEL EQUIVALENT FOR RESILIENCE TESTS</vt:lpstr>
      <vt:lpstr>PowerPoint Presentation</vt:lpstr>
      <vt:lpstr>DEFINING A TEST</vt:lpstr>
      <vt:lpstr>PowerPoint Presentation</vt:lpstr>
      <vt:lpstr>SIMULATING LEAKS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12 Dockerized Testing </dc:title>
  <dc:creator>Rohit Singh</dc:creator>
  <cp:lastModifiedBy>Rohit Singh</cp:lastModifiedBy>
  <cp:revision>27</cp:revision>
  <dcterms:created xsi:type="dcterms:W3CDTF">2021-01-24T14:21:37Z</dcterms:created>
  <dcterms:modified xsi:type="dcterms:W3CDTF">2021-04-05T19:52:50Z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0x010100DEAD4E26E6149445BA240FC2DFE1FAC1</vt:lpwstr>
  </property>
  <property fmtid="{D5CDD505-2E9C-101B-9397-08002B2CF9AE}" pid="3" name="_dlc_policyId">
    <vt:lpwstr>/sites/experts/Shared Documents</vt:lpwstr>
  </property>
  <property fmtid="{D5CDD505-2E9C-101B-9397-08002B2CF9AE}" pid="4" name="ItemRetentionFormula">
    <vt:lpwstr>&lt;formula id="Microsoft.Office.RecordsManagement.PolicyFeatures.Expiration.Formula.BuiltIn"&gt;&lt;number&gt;159&lt;/number&gt;&lt;property&gt;Created&lt;/property&gt;&lt;propertyId&gt;8c06beca-0777-48f7-91c7-6da68bc07b69&lt;/propertyId&gt;&lt;period&gt;days&lt;/period&gt;&lt;/formula&gt;</vt:lpwstr>
  </property>
</Properties>
</file>

<file path=docProps/thumbnail.jpeg>
</file>